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56" r:id="rId3"/>
    <p:sldId id="260" r:id="rId4"/>
    <p:sldId id="3234" r:id="rId5"/>
    <p:sldId id="3148" r:id="rId6"/>
    <p:sldId id="3226" r:id="rId7"/>
    <p:sldId id="3236" r:id="rId8"/>
    <p:sldId id="3235" r:id="rId9"/>
    <p:sldId id="3237" r:id="rId10"/>
    <p:sldId id="3238" r:id="rId11"/>
    <p:sldId id="3239" r:id="rId12"/>
    <p:sldId id="3240" r:id="rId13"/>
    <p:sldId id="3241" r:id="rId14"/>
    <p:sldId id="3243" r:id="rId15"/>
    <p:sldId id="3245" r:id="rId16"/>
    <p:sldId id="3242" r:id="rId17"/>
    <p:sldId id="3227" r:id="rId18"/>
    <p:sldId id="3228" r:id="rId19"/>
    <p:sldId id="3230" r:id="rId20"/>
    <p:sldId id="3233" r:id="rId21"/>
  </p:sldIdLst>
  <p:sldSz cx="12192000" cy="6858000"/>
  <p:notesSz cx="6858000" cy="9144000"/>
  <p:embeddedFontLst>
    <p:embeddedFont>
      <p:font typeface="黑体" panose="02010609060101010101" pitchFamily="49" charset="-122"/>
      <p:regular r:id="rId24"/>
    </p:embeddedFont>
    <p:embeddedFont>
      <p:font typeface="Cascadia Code" panose="020B0609020000020004" pitchFamily="49" charset="0"/>
      <p:regular r:id="rId25"/>
      <p:bold r:id="rId26"/>
      <p:italic r:id="rId27"/>
      <p:boldItalic r:id="rId28"/>
    </p:embeddedFont>
    <p:embeddedFont>
      <p:font typeface="微软雅黑" panose="020B0503020204020204" pitchFamily="34" charset="-122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汉仪旗黑Y2-45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</a:rPr>
              <a:t>2024/7/17</a:t>
            </a:fld>
            <a:endParaRPr lang="zh-CN" altLang="en-US">
              <a:latin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汉仪旗黑Y2-45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Y2-45W" panose="00020600040101010101" charset="-122"/>
                <a:ea typeface="汉仪旗黑Y2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Y2-45W" panose="00020600040101010101" charset="-122"/>
                <a:ea typeface="汉仪旗黑Y2-45W" panose="00020600040101010101" charset="-122"/>
              </a:defRPr>
            </a:lvl1pPr>
          </a:lstStyle>
          <a:p>
            <a:fld id="{A4D74F3D-B110-4A01-8140-2FD52BE21A6B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Y2-45W" panose="00020600040101010101" charset="-122"/>
                <a:ea typeface="汉仪旗黑Y2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Y2-45W" panose="00020600040101010101" charset="-122"/>
                <a:ea typeface="汉仪旗黑Y2-45W" panose="00020600040101010101" charset="-122"/>
              </a:defRPr>
            </a:lvl1pPr>
          </a:lstStyle>
          <a:p>
            <a:fld id="{EE72E9B6-8C3C-4F80-A486-0D122642A0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Y2-45W" panose="00020600040101010101" charset="-122"/>
        <a:ea typeface="汉仪旗黑Y2-45W" panose="00020600040101010101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Y2-45W" panose="00020600040101010101" charset="-122"/>
        <a:ea typeface="汉仪旗黑Y2-45W" panose="00020600040101010101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Y2-45W" panose="00020600040101010101" charset="-122"/>
        <a:ea typeface="汉仪旗黑Y2-45W" panose="00020600040101010101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Y2-45W" panose="00020600040101010101" charset="-122"/>
        <a:ea typeface="汉仪旗黑Y2-45W" panose="00020600040101010101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Y2-45W" panose="00020600040101010101" charset="-122"/>
        <a:ea typeface="汉仪旗黑Y2-45W" panose="00020600040101010101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5.svg"/><Relationship Id="rId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21676" y="327056"/>
            <a:ext cx="11920680" cy="6277635"/>
          </a:xfrm>
          <a:custGeom>
            <a:avLst/>
            <a:gdLst>
              <a:gd name="connsiteX0" fmla="*/ 6171438 w 11938756"/>
              <a:gd name="connsiteY0" fmla="*/ 208507 h 6328655"/>
              <a:gd name="connsiteX1" fmla="*/ 3044780 w 11938756"/>
              <a:gd name="connsiteY1" fmla="*/ 61023 h 6328655"/>
              <a:gd name="connsiteX2" fmla="*/ 1407709 w 11938756"/>
              <a:gd name="connsiteY2" fmla="*/ 1358881 h 6328655"/>
              <a:gd name="connsiteX3" fmla="*/ 257335 w 11938756"/>
              <a:gd name="connsiteY3" fmla="*/ 1742339 h 6328655"/>
              <a:gd name="connsiteX4" fmla="*/ 227838 w 11938756"/>
              <a:gd name="connsiteY4" fmla="*/ 5399939 h 6328655"/>
              <a:gd name="connsiteX5" fmla="*/ 2779309 w 11938756"/>
              <a:gd name="connsiteY5" fmla="*/ 6270094 h 6328655"/>
              <a:gd name="connsiteX6" fmla="*/ 8280458 w 11938756"/>
              <a:gd name="connsiteY6" fmla="*/ 6196352 h 6328655"/>
              <a:gd name="connsiteX7" fmla="*/ 11510354 w 11938756"/>
              <a:gd name="connsiteY7" fmla="*/ 5768649 h 6328655"/>
              <a:gd name="connsiteX8" fmla="*/ 11820070 w 11938756"/>
              <a:gd name="connsiteY8" fmla="*/ 1889823 h 6328655"/>
              <a:gd name="connsiteX9" fmla="*/ 10728690 w 11938756"/>
              <a:gd name="connsiteY9" fmla="*/ 179010 h 6328655"/>
              <a:gd name="connsiteX10" fmla="*/ 6171438 w 11938756"/>
              <a:gd name="connsiteY10" fmla="*/ 208507 h 6328655"/>
              <a:gd name="connsiteX0-1" fmla="*/ 6153362 w 11920680"/>
              <a:gd name="connsiteY0-2" fmla="*/ 157487 h 6277635"/>
              <a:gd name="connsiteX1-3" fmla="*/ 3026704 w 11920680"/>
              <a:gd name="connsiteY1-4" fmla="*/ 10003 h 6277635"/>
              <a:gd name="connsiteX2-5" fmla="*/ 991427 w 11920680"/>
              <a:gd name="connsiteY2-6" fmla="*/ 481951 h 6277635"/>
              <a:gd name="connsiteX3-7" fmla="*/ 239259 w 11920680"/>
              <a:gd name="connsiteY3-8" fmla="*/ 1691319 h 6277635"/>
              <a:gd name="connsiteX4-9" fmla="*/ 209762 w 11920680"/>
              <a:gd name="connsiteY4-10" fmla="*/ 5348919 h 6277635"/>
              <a:gd name="connsiteX5-11" fmla="*/ 2761233 w 11920680"/>
              <a:gd name="connsiteY5-12" fmla="*/ 6219074 h 6277635"/>
              <a:gd name="connsiteX6-13" fmla="*/ 8262382 w 11920680"/>
              <a:gd name="connsiteY6-14" fmla="*/ 6145332 h 6277635"/>
              <a:gd name="connsiteX7-15" fmla="*/ 11492278 w 11920680"/>
              <a:gd name="connsiteY7-16" fmla="*/ 5717629 h 6277635"/>
              <a:gd name="connsiteX8-17" fmla="*/ 11801994 w 11920680"/>
              <a:gd name="connsiteY8-18" fmla="*/ 1838803 h 6277635"/>
              <a:gd name="connsiteX9-19" fmla="*/ 10710614 w 11920680"/>
              <a:gd name="connsiteY9-20" fmla="*/ 127990 h 6277635"/>
              <a:gd name="connsiteX10-21" fmla="*/ 6153362 w 11920680"/>
              <a:gd name="connsiteY10-22" fmla="*/ 157487 h 6277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920680" h="6277635">
                <a:moveTo>
                  <a:pt x="6153362" y="157487"/>
                </a:moveTo>
                <a:cubicBezTo>
                  <a:pt x="4872710" y="137822"/>
                  <a:pt x="3887026" y="-44074"/>
                  <a:pt x="3026704" y="10003"/>
                </a:cubicBezTo>
                <a:cubicBezTo>
                  <a:pt x="2166382" y="64080"/>
                  <a:pt x="1456001" y="201732"/>
                  <a:pt x="991427" y="481951"/>
                </a:cubicBezTo>
                <a:cubicBezTo>
                  <a:pt x="526853" y="762170"/>
                  <a:pt x="369537" y="880158"/>
                  <a:pt x="239259" y="1691319"/>
                </a:cubicBezTo>
                <a:cubicBezTo>
                  <a:pt x="108982" y="2502480"/>
                  <a:pt x="-210567" y="4594293"/>
                  <a:pt x="209762" y="5348919"/>
                </a:cubicBezTo>
                <a:cubicBezTo>
                  <a:pt x="630091" y="6103545"/>
                  <a:pt x="1419130" y="6086339"/>
                  <a:pt x="2761233" y="6219074"/>
                </a:cubicBezTo>
                <a:cubicBezTo>
                  <a:pt x="4103336" y="6351809"/>
                  <a:pt x="6807208" y="6228906"/>
                  <a:pt x="8262382" y="6145332"/>
                </a:cubicBezTo>
                <a:cubicBezTo>
                  <a:pt x="9717556" y="6061758"/>
                  <a:pt x="10902343" y="6435384"/>
                  <a:pt x="11492278" y="5717629"/>
                </a:cubicBezTo>
                <a:cubicBezTo>
                  <a:pt x="12082213" y="4999874"/>
                  <a:pt x="11932271" y="2770410"/>
                  <a:pt x="11801994" y="1838803"/>
                </a:cubicBezTo>
                <a:cubicBezTo>
                  <a:pt x="11671717" y="907197"/>
                  <a:pt x="11649595" y="408209"/>
                  <a:pt x="10710614" y="127990"/>
                </a:cubicBezTo>
                <a:cubicBezTo>
                  <a:pt x="9771634" y="-152229"/>
                  <a:pt x="7434014" y="177152"/>
                  <a:pt x="6153362" y="157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Graphic 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25498" y="-225498"/>
            <a:ext cx="1628526" cy="2079524"/>
          </a:xfrm>
          <a:prstGeom prst="rect">
            <a:avLst/>
          </a:prstGeom>
        </p:spPr>
      </p:pic>
      <p:pic>
        <p:nvPicPr>
          <p:cNvPr id="11" name="Graphic 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501061" y="-373619"/>
            <a:ext cx="2079524" cy="1766547"/>
          </a:xfrm>
          <a:prstGeom prst="rect">
            <a:avLst/>
          </a:prstGeom>
        </p:spPr>
      </p:pic>
      <p:pic>
        <p:nvPicPr>
          <p:cNvPr id="12" name="Graphic 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H="1">
            <a:off x="516870" y="5270329"/>
            <a:ext cx="1192477" cy="1982865"/>
          </a:xfrm>
          <a:prstGeom prst="rect">
            <a:avLst/>
          </a:prstGeom>
        </p:spPr>
      </p:pic>
      <p:grpSp>
        <p:nvGrpSpPr>
          <p:cNvPr id="20" name="组合 19"/>
          <p:cNvGrpSpPr/>
          <p:nvPr userDrawn="1"/>
        </p:nvGrpSpPr>
        <p:grpSpPr>
          <a:xfrm>
            <a:off x="9290334" y="5517882"/>
            <a:ext cx="2901666" cy="1340118"/>
            <a:chOff x="8539317" y="5171028"/>
            <a:chExt cx="2901666" cy="1340118"/>
          </a:xfrm>
        </p:grpSpPr>
        <p:sp>
          <p:nvSpPr>
            <p:cNvPr id="9" name="Graphic 23"/>
            <p:cNvSpPr/>
            <p:nvPr/>
          </p:nvSpPr>
          <p:spPr>
            <a:xfrm>
              <a:off x="8539317" y="5171028"/>
              <a:ext cx="2901666" cy="1340118"/>
            </a:xfrm>
            <a:custGeom>
              <a:avLst/>
              <a:gdLst>
                <a:gd name="connsiteX0" fmla="*/ 3198490 w 3202120"/>
                <a:gd name="connsiteY0" fmla="*/ 194842 h 1913321"/>
                <a:gd name="connsiteX1" fmla="*/ 3142821 w 3202120"/>
                <a:gd name="connsiteY1" fmla="*/ 168217 h 1913321"/>
                <a:gd name="connsiteX2" fmla="*/ 3198490 w 3202120"/>
                <a:gd name="connsiteY2" fmla="*/ 188791 h 1913321"/>
                <a:gd name="connsiteX3" fmla="*/ 3198490 w 3202120"/>
                <a:gd name="connsiteY3" fmla="*/ 182740 h 1913321"/>
                <a:gd name="connsiteX4" fmla="*/ 3160974 w 3202120"/>
                <a:gd name="connsiteY4" fmla="*/ 168217 h 1913321"/>
                <a:gd name="connsiteX5" fmla="*/ 3008489 w 3202120"/>
                <a:gd name="connsiteY5" fmla="*/ 113759 h 1913321"/>
                <a:gd name="connsiteX6" fmla="*/ 2819698 w 3202120"/>
                <a:gd name="connsiteY6" fmla="*/ 56879 h 1913321"/>
                <a:gd name="connsiteX7" fmla="*/ 2807596 w 3202120"/>
                <a:gd name="connsiteY7" fmla="*/ 50828 h 1913321"/>
                <a:gd name="connsiteX8" fmla="*/ 2682946 w 3202120"/>
                <a:gd name="connsiteY8" fmla="*/ 22994 h 1913321"/>
                <a:gd name="connsiteX9" fmla="*/ 2622436 w 3202120"/>
                <a:gd name="connsiteY9" fmla="*/ 13312 h 1913321"/>
                <a:gd name="connsiteX10" fmla="*/ 2606703 w 3202120"/>
                <a:gd name="connsiteY10" fmla="*/ 12102 h 1913321"/>
                <a:gd name="connsiteX11" fmla="*/ 2599442 w 3202120"/>
                <a:gd name="connsiteY11" fmla="*/ 10892 h 1913321"/>
                <a:gd name="connsiteX12" fmla="*/ 2595811 w 3202120"/>
                <a:gd name="connsiteY12" fmla="*/ 10892 h 1913321"/>
                <a:gd name="connsiteX13" fmla="*/ 2594601 w 3202120"/>
                <a:gd name="connsiteY13" fmla="*/ 10892 h 1913321"/>
                <a:gd name="connsiteX14" fmla="*/ 2595811 w 3202120"/>
                <a:gd name="connsiteY14" fmla="*/ 10892 h 1913321"/>
                <a:gd name="connsiteX15" fmla="*/ 2595811 w 3202120"/>
                <a:gd name="connsiteY15" fmla="*/ 10892 h 1913321"/>
                <a:gd name="connsiteX16" fmla="*/ 2595811 w 3202120"/>
                <a:gd name="connsiteY16" fmla="*/ 10892 h 1913321"/>
                <a:gd name="connsiteX17" fmla="*/ 2594601 w 3202120"/>
                <a:gd name="connsiteY17" fmla="*/ 10892 h 1913321"/>
                <a:gd name="connsiteX18" fmla="*/ 2590971 w 3202120"/>
                <a:gd name="connsiteY18" fmla="*/ 10892 h 1913321"/>
                <a:gd name="connsiteX19" fmla="*/ 2582499 w 3202120"/>
                <a:gd name="connsiteY19" fmla="*/ 9682 h 1913321"/>
                <a:gd name="connsiteX20" fmla="*/ 2565556 w 3202120"/>
                <a:gd name="connsiteY20" fmla="*/ 8471 h 1913321"/>
                <a:gd name="connsiteX21" fmla="*/ 2572818 w 3202120"/>
                <a:gd name="connsiteY21" fmla="*/ 6051 h 1913321"/>
                <a:gd name="connsiteX22" fmla="*/ 2480843 w 3202120"/>
                <a:gd name="connsiteY22" fmla="*/ 0 h 1913321"/>
                <a:gd name="connsiteX23" fmla="*/ 2436065 w 3202120"/>
                <a:gd name="connsiteY23" fmla="*/ 2420 h 1913321"/>
                <a:gd name="connsiteX24" fmla="*/ 2427594 w 3202120"/>
                <a:gd name="connsiteY24" fmla="*/ 3631 h 1913321"/>
                <a:gd name="connsiteX25" fmla="*/ 2417912 w 3202120"/>
                <a:gd name="connsiteY25" fmla="*/ 4841 h 1913321"/>
                <a:gd name="connsiteX26" fmla="*/ 2398549 w 3202120"/>
                <a:gd name="connsiteY26" fmla="*/ 7261 h 1913321"/>
                <a:gd name="connsiteX27" fmla="*/ 2202497 w 3202120"/>
                <a:gd name="connsiteY27" fmla="*/ 32675 h 1913321"/>
                <a:gd name="connsiteX28" fmla="*/ 2012496 w 3202120"/>
                <a:gd name="connsiteY28" fmla="*/ 99236 h 1913321"/>
                <a:gd name="connsiteX29" fmla="*/ 1889056 w 3202120"/>
                <a:gd name="connsiteY29" fmla="*/ 163377 h 1913321"/>
                <a:gd name="connsiteX30" fmla="*/ 1634915 w 3202120"/>
                <a:gd name="connsiteY30" fmla="*/ 352167 h 1913321"/>
                <a:gd name="connsiteX31" fmla="*/ 1415869 w 3202120"/>
                <a:gd name="connsiteY31" fmla="*/ 556691 h 1913321"/>
                <a:gd name="connsiteX32" fmla="*/ 1383194 w 3202120"/>
                <a:gd name="connsiteY32" fmla="*/ 583315 h 1913321"/>
                <a:gd name="connsiteX33" fmla="*/ 1244021 w 3202120"/>
                <a:gd name="connsiteY33" fmla="*/ 697073 h 1913321"/>
                <a:gd name="connsiteX34" fmla="*/ 1158097 w 3202120"/>
                <a:gd name="connsiteY34" fmla="*/ 752742 h 1913321"/>
                <a:gd name="connsiteX35" fmla="*/ 1063701 w 3202120"/>
                <a:gd name="connsiteY35" fmla="*/ 802360 h 1913321"/>
                <a:gd name="connsiteX36" fmla="*/ 860388 w 3202120"/>
                <a:gd name="connsiteY36" fmla="*/ 871342 h 1913321"/>
                <a:gd name="connsiteX37" fmla="*/ 848286 w 3202120"/>
                <a:gd name="connsiteY37" fmla="*/ 872552 h 1913321"/>
                <a:gd name="connsiteX38" fmla="*/ 646183 w 3202120"/>
                <a:gd name="connsiteY38" fmla="*/ 922170 h 1913321"/>
                <a:gd name="connsiteX39" fmla="*/ 435609 w 3202120"/>
                <a:gd name="connsiteY39" fmla="*/ 997202 h 1913321"/>
                <a:gd name="connsiteX40" fmla="*/ 336373 w 3202120"/>
                <a:gd name="connsiteY40" fmla="*/ 1050451 h 1913321"/>
                <a:gd name="connsiteX41" fmla="*/ 225035 w 3202120"/>
                <a:gd name="connsiteY41" fmla="*/ 1136375 h 1913321"/>
                <a:gd name="connsiteX42" fmla="*/ 111276 w 3202120"/>
                <a:gd name="connsiteY42" fmla="*/ 1256184 h 1913321"/>
                <a:gd name="connsiteX43" fmla="*/ 97964 w 3202120"/>
                <a:gd name="connsiteY43" fmla="*/ 1274337 h 1913321"/>
                <a:gd name="connsiteX44" fmla="*/ 85862 w 3202120"/>
                <a:gd name="connsiteY44" fmla="*/ 1292490 h 1913321"/>
                <a:gd name="connsiteX45" fmla="*/ 65289 w 3202120"/>
                <a:gd name="connsiteY45" fmla="*/ 1328796 h 1913321"/>
                <a:gd name="connsiteX46" fmla="*/ 49556 w 3202120"/>
                <a:gd name="connsiteY46" fmla="*/ 1363892 h 1913321"/>
                <a:gd name="connsiteX47" fmla="*/ 43505 w 3202120"/>
                <a:gd name="connsiteY47" fmla="*/ 1379624 h 1913321"/>
                <a:gd name="connsiteX48" fmla="*/ 38664 w 3202120"/>
                <a:gd name="connsiteY48" fmla="*/ 1394147 h 1913321"/>
                <a:gd name="connsiteX49" fmla="*/ 2358 w 3202120"/>
                <a:gd name="connsiteY49" fmla="*/ 1550262 h 1913321"/>
                <a:gd name="connsiteX50" fmla="*/ 28983 w 3202120"/>
                <a:gd name="connsiteY50" fmla="*/ 1791091 h 1913321"/>
                <a:gd name="connsiteX51" fmla="*/ 73760 w 3202120"/>
                <a:gd name="connsiteY51" fmla="*/ 1909691 h 1913321"/>
                <a:gd name="connsiteX52" fmla="*/ 74970 w 3202120"/>
                <a:gd name="connsiteY52" fmla="*/ 1910901 h 1913321"/>
                <a:gd name="connsiteX53" fmla="*/ 83442 w 3202120"/>
                <a:gd name="connsiteY53" fmla="*/ 1910901 h 1913321"/>
                <a:gd name="connsiteX54" fmla="*/ 49556 w 3202120"/>
                <a:gd name="connsiteY54" fmla="*/ 1828607 h 1913321"/>
                <a:gd name="connsiteX55" fmla="*/ 32613 w 3202120"/>
                <a:gd name="connsiteY55" fmla="*/ 1774149 h 1913321"/>
                <a:gd name="connsiteX56" fmla="*/ 20511 w 3202120"/>
                <a:gd name="connsiteY56" fmla="*/ 1718479 h 1913321"/>
                <a:gd name="connsiteX57" fmla="*/ 7199 w 3202120"/>
                <a:gd name="connsiteY57" fmla="*/ 1611982 h 1913321"/>
                <a:gd name="connsiteX58" fmla="*/ 18091 w 3202120"/>
                <a:gd name="connsiteY58" fmla="*/ 1505485 h 1913321"/>
                <a:gd name="connsiteX59" fmla="*/ 41085 w 3202120"/>
                <a:gd name="connsiteY59" fmla="*/ 1409879 h 1913321"/>
                <a:gd name="connsiteX60" fmla="*/ 113696 w 3202120"/>
                <a:gd name="connsiteY60" fmla="*/ 1274337 h 1913321"/>
                <a:gd name="connsiteX61" fmla="*/ 206882 w 3202120"/>
                <a:gd name="connsiteY61" fmla="*/ 1164209 h 1913321"/>
                <a:gd name="connsiteX62" fmla="*/ 362997 w 3202120"/>
                <a:gd name="connsiteY62" fmla="*/ 1049241 h 1913321"/>
                <a:gd name="connsiteX63" fmla="*/ 451342 w 3202120"/>
                <a:gd name="connsiteY63" fmla="*/ 1002043 h 1913321"/>
                <a:gd name="connsiteX64" fmla="*/ 544527 w 3202120"/>
                <a:gd name="connsiteY64" fmla="*/ 964527 h 1913321"/>
                <a:gd name="connsiteX65" fmla="*/ 624400 w 3202120"/>
                <a:gd name="connsiteY65" fmla="*/ 942743 h 1913321"/>
                <a:gd name="connsiteX66" fmla="*/ 709114 w 3202120"/>
                <a:gd name="connsiteY66" fmla="*/ 918539 h 1913321"/>
                <a:gd name="connsiteX67" fmla="*/ 830133 w 3202120"/>
                <a:gd name="connsiteY67" fmla="*/ 890705 h 1913321"/>
                <a:gd name="connsiteX68" fmla="*/ 888223 w 3202120"/>
                <a:gd name="connsiteY68" fmla="*/ 873762 h 1913321"/>
                <a:gd name="connsiteX69" fmla="*/ 918478 w 3202120"/>
                <a:gd name="connsiteY69" fmla="*/ 867711 h 1913321"/>
                <a:gd name="connsiteX70" fmla="*/ 1015294 w 3202120"/>
                <a:gd name="connsiteY70" fmla="*/ 837456 h 1913321"/>
                <a:gd name="connsiteX71" fmla="*/ 1047969 w 3202120"/>
                <a:gd name="connsiteY71" fmla="*/ 822934 h 1913321"/>
                <a:gd name="connsiteX72" fmla="*/ 1080644 w 3202120"/>
                <a:gd name="connsiteY72" fmla="*/ 808411 h 1913321"/>
                <a:gd name="connsiteX73" fmla="*/ 1112109 w 3202120"/>
                <a:gd name="connsiteY73" fmla="*/ 792679 h 1913321"/>
                <a:gd name="connsiteX74" fmla="*/ 1143574 w 3202120"/>
                <a:gd name="connsiteY74" fmla="*/ 775736 h 1913321"/>
                <a:gd name="connsiteX75" fmla="*/ 1277906 w 3202120"/>
                <a:gd name="connsiteY75" fmla="*/ 689812 h 1913321"/>
                <a:gd name="connsiteX76" fmla="*/ 1181091 w 3202120"/>
                <a:gd name="connsiteY76" fmla="*/ 772106 h 1913321"/>
                <a:gd name="connsiteX77" fmla="*/ 1104848 w 3202120"/>
                <a:gd name="connsiteY77" fmla="*/ 814462 h 1913321"/>
                <a:gd name="connsiteX78" fmla="*/ 1066122 w 3202120"/>
                <a:gd name="connsiteY78" fmla="*/ 832615 h 1913321"/>
                <a:gd name="connsiteX79" fmla="*/ 1026185 w 3202120"/>
                <a:gd name="connsiteY79" fmla="*/ 848348 h 1913321"/>
                <a:gd name="connsiteX80" fmla="*/ 976567 w 3202120"/>
                <a:gd name="connsiteY80" fmla="*/ 865291 h 1913321"/>
                <a:gd name="connsiteX81" fmla="*/ 906376 w 3202120"/>
                <a:gd name="connsiteY81" fmla="*/ 888285 h 1913321"/>
                <a:gd name="connsiteX82" fmla="*/ 819242 w 3202120"/>
                <a:gd name="connsiteY82" fmla="*/ 916119 h 1913321"/>
                <a:gd name="connsiteX83" fmla="*/ 586884 w 3202120"/>
                <a:gd name="connsiteY83" fmla="*/ 983890 h 1913321"/>
                <a:gd name="connsiteX84" fmla="*/ 412615 w 3202120"/>
                <a:gd name="connsiteY84" fmla="*/ 1058922 h 1913321"/>
                <a:gd name="connsiteX85" fmla="*/ 263761 w 3202120"/>
                <a:gd name="connsiteY85" fmla="*/ 1156948 h 1913321"/>
                <a:gd name="connsiteX86" fmla="*/ 150002 w 3202120"/>
                <a:gd name="connsiteY86" fmla="*/ 1280388 h 1913321"/>
                <a:gd name="connsiteX87" fmla="*/ 114907 w 3202120"/>
                <a:gd name="connsiteY87" fmla="*/ 1330006 h 1913321"/>
                <a:gd name="connsiteX88" fmla="*/ 99174 w 3202120"/>
                <a:gd name="connsiteY88" fmla="*/ 1356631 h 1913321"/>
                <a:gd name="connsiteX89" fmla="*/ 85862 w 3202120"/>
                <a:gd name="connsiteY89" fmla="*/ 1384465 h 1913321"/>
                <a:gd name="connsiteX90" fmla="*/ 79811 w 3202120"/>
                <a:gd name="connsiteY90" fmla="*/ 1397777 h 1913321"/>
                <a:gd name="connsiteX91" fmla="*/ 74970 w 3202120"/>
                <a:gd name="connsiteY91" fmla="*/ 1411090 h 1913321"/>
                <a:gd name="connsiteX92" fmla="*/ 65289 w 3202120"/>
                <a:gd name="connsiteY92" fmla="*/ 1438924 h 1913321"/>
                <a:gd name="connsiteX93" fmla="*/ 58027 w 3202120"/>
                <a:gd name="connsiteY93" fmla="*/ 1465548 h 1913321"/>
                <a:gd name="connsiteX94" fmla="*/ 51976 w 3202120"/>
                <a:gd name="connsiteY94" fmla="*/ 1490963 h 1913321"/>
                <a:gd name="connsiteX95" fmla="*/ 37454 w 3202120"/>
                <a:gd name="connsiteY95" fmla="*/ 1541791 h 1913321"/>
                <a:gd name="connsiteX96" fmla="*/ 28983 w 3202120"/>
                <a:gd name="connsiteY96" fmla="*/ 1603511 h 1913321"/>
                <a:gd name="connsiteX97" fmla="*/ 44715 w 3202120"/>
                <a:gd name="connsiteY97" fmla="*/ 1757206 h 1913321"/>
                <a:gd name="connsiteX98" fmla="*/ 89493 w 3202120"/>
                <a:gd name="connsiteY98" fmla="*/ 1866124 h 1913321"/>
                <a:gd name="connsiteX99" fmla="*/ 117327 w 3202120"/>
                <a:gd name="connsiteY99" fmla="*/ 1913321 h 1913321"/>
                <a:gd name="connsiteX100" fmla="*/ 3202120 w 3202120"/>
                <a:gd name="connsiteY100" fmla="*/ 1913321 h 1913321"/>
                <a:gd name="connsiteX101" fmla="*/ 3202120 w 3202120"/>
                <a:gd name="connsiteY101" fmla="*/ 246880 h 1913321"/>
                <a:gd name="connsiteX102" fmla="*/ 2584920 w 3202120"/>
                <a:gd name="connsiteY102" fmla="*/ 76242 h 1913321"/>
                <a:gd name="connsiteX103" fmla="*/ 2432435 w 3202120"/>
                <a:gd name="connsiteY103" fmla="*/ 72612 h 1913321"/>
                <a:gd name="connsiteX104" fmla="*/ 2036700 w 3202120"/>
                <a:gd name="connsiteY104" fmla="*/ 165797 h 1913321"/>
                <a:gd name="connsiteX105" fmla="*/ 1578035 w 3202120"/>
                <a:gd name="connsiteY105" fmla="*/ 499811 h 1913321"/>
                <a:gd name="connsiteX106" fmla="*/ 1406187 w 3202120"/>
                <a:gd name="connsiteY106" fmla="*/ 645035 h 1913321"/>
                <a:gd name="connsiteX107" fmla="*/ 1552621 w 3202120"/>
                <a:gd name="connsiteY107" fmla="*/ 513123 h 1913321"/>
                <a:gd name="connsiteX108" fmla="*/ 1814024 w 3202120"/>
                <a:gd name="connsiteY108" fmla="*/ 295288 h 1913321"/>
                <a:gd name="connsiteX109" fmla="*/ 1956827 w 3202120"/>
                <a:gd name="connsiteY109" fmla="*/ 203313 h 1913321"/>
                <a:gd name="connsiteX110" fmla="*/ 2131096 w 3202120"/>
                <a:gd name="connsiteY110" fmla="*/ 127071 h 1913321"/>
                <a:gd name="connsiteX111" fmla="*/ 2207338 w 3202120"/>
                <a:gd name="connsiteY111" fmla="*/ 102867 h 1913321"/>
                <a:gd name="connsiteX112" fmla="*/ 2295682 w 3202120"/>
                <a:gd name="connsiteY112" fmla="*/ 84714 h 1913321"/>
                <a:gd name="connsiteX113" fmla="*/ 2384027 w 3202120"/>
                <a:gd name="connsiteY113" fmla="*/ 72612 h 1913321"/>
                <a:gd name="connsiteX114" fmla="*/ 2423963 w 3202120"/>
                <a:gd name="connsiteY114" fmla="*/ 68981 h 1913321"/>
                <a:gd name="connsiteX115" fmla="*/ 2442116 w 3202120"/>
                <a:gd name="connsiteY115" fmla="*/ 66561 h 1913321"/>
                <a:gd name="connsiteX116" fmla="*/ 2459059 w 3202120"/>
                <a:gd name="connsiteY116" fmla="*/ 64140 h 1913321"/>
                <a:gd name="connsiteX117" fmla="*/ 2484473 w 3202120"/>
                <a:gd name="connsiteY117" fmla="*/ 65351 h 1913321"/>
                <a:gd name="connsiteX118" fmla="*/ 2567977 w 3202120"/>
                <a:gd name="connsiteY118" fmla="*/ 65351 h 1913321"/>
                <a:gd name="connsiteX119" fmla="*/ 2587340 w 3202120"/>
                <a:gd name="connsiteY119" fmla="*/ 67771 h 1913321"/>
                <a:gd name="connsiteX120" fmla="*/ 2590971 w 3202120"/>
                <a:gd name="connsiteY120" fmla="*/ 67771 h 1913321"/>
                <a:gd name="connsiteX121" fmla="*/ 2594601 w 3202120"/>
                <a:gd name="connsiteY121" fmla="*/ 67771 h 1913321"/>
                <a:gd name="connsiteX122" fmla="*/ 2603073 w 3202120"/>
                <a:gd name="connsiteY122" fmla="*/ 67771 h 1913321"/>
                <a:gd name="connsiteX123" fmla="*/ 2633328 w 3202120"/>
                <a:gd name="connsiteY123" fmla="*/ 67771 h 1913321"/>
                <a:gd name="connsiteX124" fmla="*/ 2664793 w 3202120"/>
                <a:gd name="connsiteY124" fmla="*/ 72612 h 1913321"/>
                <a:gd name="connsiteX125" fmla="*/ 2921354 w 3202120"/>
                <a:gd name="connsiteY125" fmla="*/ 116179 h 1913321"/>
                <a:gd name="connsiteX126" fmla="*/ 3200910 w 3202120"/>
                <a:gd name="connsiteY126" fmla="*/ 214205 h 1913321"/>
                <a:gd name="connsiteX127" fmla="*/ 3200910 w 3202120"/>
                <a:gd name="connsiteY127" fmla="*/ 194842 h 1913321"/>
                <a:gd name="connsiteX128" fmla="*/ 3198490 w 3202120"/>
                <a:gd name="connsiteY128" fmla="*/ 194842 h 1913321"/>
                <a:gd name="connsiteX129" fmla="*/ 1381983 w 3202120"/>
                <a:gd name="connsiteY129" fmla="*/ 661978 h 1913321"/>
                <a:gd name="connsiteX130" fmla="*/ 1381983 w 3202120"/>
                <a:gd name="connsiteY130" fmla="*/ 661978 h 1913321"/>
                <a:gd name="connsiteX131" fmla="*/ 1123001 w 3202120"/>
                <a:gd name="connsiteY131" fmla="*/ 830195 h 1913321"/>
                <a:gd name="connsiteX132" fmla="*/ 572361 w 3202120"/>
                <a:gd name="connsiteY132" fmla="*/ 1014145 h 1913321"/>
                <a:gd name="connsiteX133" fmla="*/ 136690 w 3202120"/>
                <a:gd name="connsiteY133" fmla="*/ 1333637 h 1913321"/>
                <a:gd name="connsiteX134" fmla="*/ 99174 w 3202120"/>
                <a:gd name="connsiteY134" fmla="*/ 1386886 h 1913321"/>
                <a:gd name="connsiteX135" fmla="*/ 110066 w 3202120"/>
                <a:gd name="connsiteY135" fmla="*/ 1366312 h 1913321"/>
                <a:gd name="connsiteX136" fmla="*/ 119747 w 3202120"/>
                <a:gd name="connsiteY136" fmla="*/ 1349370 h 1913321"/>
                <a:gd name="connsiteX137" fmla="*/ 128219 w 3202120"/>
                <a:gd name="connsiteY137" fmla="*/ 1333637 h 1913321"/>
                <a:gd name="connsiteX138" fmla="*/ 136690 w 3202120"/>
                <a:gd name="connsiteY138" fmla="*/ 1319115 h 1913321"/>
                <a:gd name="connsiteX139" fmla="*/ 145162 w 3202120"/>
                <a:gd name="connsiteY139" fmla="*/ 1304592 h 1913321"/>
                <a:gd name="connsiteX140" fmla="*/ 154843 w 3202120"/>
                <a:gd name="connsiteY140" fmla="*/ 1290070 h 1913321"/>
                <a:gd name="connsiteX141" fmla="*/ 165735 w 3202120"/>
                <a:gd name="connsiteY141" fmla="*/ 1274337 h 1913321"/>
                <a:gd name="connsiteX142" fmla="*/ 180257 w 3202120"/>
                <a:gd name="connsiteY142" fmla="*/ 1257395 h 1913321"/>
                <a:gd name="connsiteX143" fmla="*/ 269812 w 3202120"/>
                <a:gd name="connsiteY143" fmla="*/ 1162999 h 1913321"/>
                <a:gd name="connsiteX144" fmla="*/ 387201 w 3202120"/>
                <a:gd name="connsiteY144" fmla="*/ 1081916 h 1913321"/>
                <a:gd name="connsiteX145" fmla="*/ 651024 w 3202120"/>
                <a:gd name="connsiteY145" fmla="*/ 970578 h 1913321"/>
                <a:gd name="connsiteX146" fmla="*/ 1009243 w 3202120"/>
                <a:gd name="connsiteY146" fmla="*/ 860450 h 1913321"/>
                <a:gd name="connsiteX147" fmla="*/ 1057651 w 3202120"/>
                <a:gd name="connsiteY147" fmla="*/ 844717 h 1913321"/>
                <a:gd name="connsiteX148" fmla="*/ 1090326 w 3202120"/>
                <a:gd name="connsiteY148" fmla="*/ 830195 h 1913321"/>
                <a:gd name="connsiteX149" fmla="*/ 1120581 w 3202120"/>
                <a:gd name="connsiteY149" fmla="*/ 815673 h 1913321"/>
                <a:gd name="connsiteX150" fmla="*/ 1141154 w 3202120"/>
                <a:gd name="connsiteY150" fmla="*/ 801150 h 1913321"/>
                <a:gd name="connsiteX151" fmla="*/ 1189562 w 3202120"/>
                <a:gd name="connsiteY151" fmla="*/ 775736 h 1913321"/>
                <a:gd name="connsiteX152" fmla="*/ 1223448 w 3202120"/>
                <a:gd name="connsiteY152" fmla="*/ 760004 h 1913321"/>
                <a:gd name="connsiteX153" fmla="*/ 1252492 w 3202120"/>
                <a:gd name="connsiteY153" fmla="*/ 746691 h 1913321"/>
                <a:gd name="connsiteX154" fmla="*/ 1288798 w 3202120"/>
                <a:gd name="connsiteY154" fmla="*/ 726118 h 1913321"/>
                <a:gd name="connsiteX155" fmla="*/ 1328735 w 3202120"/>
                <a:gd name="connsiteY155" fmla="*/ 697073 h 1913321"/>
                <a:gd name="connsiteX156" fmla="*/ 1381983 w 3202120"/>
                <a:gd name="connsiteY156" fmla="*/ 661978 h 1913321"/>
                <a:gd name="connsiteX157" fmla="*/ 1381983 w 3202120"/>
                <a:gd name="connsiteY157" fmla="*/ 661978 h 1913321"/>
                <a:gd name="connsiteX158" fmla="*/ 1310582 w 3202120"/>
                <a:gd name="connsiteY158" fmla="*/ 665608 h 1913321"/>
                <a:gd name="connsiteX159" fmla="*/ 1310582 w 3202120"/>
                <a:gd name="connsiteY159" fmla="*/ 665608 h 1913321"/>
                <a:gd name="connsiteX160" fmla="*/ 1311792 w 3202120"/>
                <a:gd name="connsiteY160" fmla="*/ 658347 h 1913321"/>
                <a:gd name="connsiteX161" fmla="*/ 1385614 w 3202120"/>
                <a:gd name="connsiteY161" fmla="*/ 596627 h 1913321"/>
                <a:gd name="connsiteX162" fmla="*/ 1571984 w 3202120"/>
                <a:gd name="connsiteY162" fmla="*/ 429620 h 1913321"/>
                <a:gd name="connsiteX163" fmla="*/ 1611921 w 3202120"/>
                <a:gd name="connsiteY163" fmla="*/ 399365 h 1913321"/>
                <a:gd name="connsiteX164" fmla="*/ 1757145 w 3202120"/>
                <a:gd name="connsiteY164" fmla="*/ 279555 h 1913321"/>
                <a:gd name="connsiteX165" fmla="*/ 1920521 w 3202120"/>
                <a:gd name="connsiteY165" fmla="*/ 167007 h 1913321"/>
                <a:gd name="connsiteX166" fmla="*/ 2014917 w 3202120"/>
                <a:gd name="connsiteY166" fmla="*/ 121020 h 1913321"/>
                <a:gd name="connsiteX167" fmla="*/ 2104471 w 3202120"/>
                <a:gd name="connsiteY167" fmla="*/ 83504 h 1913321"/>
                <a:gd name="connsiteX168" fmla="*/ 2218230 w 3202120"/>
                <a:gd name="connsiteY168" fmla="*/ 53249 h 1913321"/>
                <a:gd name="connsiteX169" fmla="*/ 2325937 w 3202120"/>
                <a:gd name="connsiteY169" fmla="*/ 33886 h 1913321"/>
                <a:gd name="connsiteX170" fmla="*/ 2375555 w 3202120"/>
                <a:gd name="connsiteY170" fmla="*/ 30255 h 1913321"/>
                <a:gd name="connsiteX171" fmla="*/ 2432435 w 3202120"/>
                <a:gd name="connsiteY171" fmla="*/ 27835 h 1913321"/>
                <a:gd name="connsiteX172" fmla="*/ 2448167 w 3202120"/>
                <a:gd name="connsiteY172" fmla="*/ 26624 h 1913321"/>
                <a:gd name="connsiteX173" fmla="*/ 2463900 w 3202120"/>
                <a:gd name="connsiteY173" fmla="*/ 25414 h 1913321"/>
                <a:gd name="connsiteX174" fmla="*/ 2496575 w 3202120"/>
                <a:gd name="connsiteY174" fmla="*/ 25414 h 1913321"/>
                <a:gd name="connsiteX175" fmla="*/ 2559505 w 3202120"/>
                <a:gd name="connsiteY175" fmla="*/ 30255 h 1913321"/>
                <a:gd name="connsiteX176" fmla="*/ 2587340 w 3202120"/>
                <a:gd name="connsiteY176" fmla="*/ 32675 h 1913321"/>
                <a:gd name="connsiteX177" fmla="*/ 2609124 w 3202120"/>
                <a:gd name="connsiteY177" fmla="*/ 33886 h 1913321"/>
                <a:gd name="connsiteX178" fmla="*/ 2657532 w 3202120"/>
                <a:gd name="connsiteY178" fmla="*/ 37516 h 1913321"/>
                <a:gd name="connsiteX179" fmla="*/ 2749506 w 3202120"/>
                <a:gd name="connsiteY179" fmla="*/ 48408 h 1913321"/>
                <a:gd name="connsiteX180" fmla="*/ 2949189 w 3202120"/>
                <a:gd name="connsiteY180" fmla="*/ 98026 h 1913321"/>
                <a:gd name="connsiteX181" fmla="*/ 2854794 w 3202120"/>
                <a:gd name="connsiteY181" fmla="*/ 75032 h 1913321"/>
                <a:gd name="connsiteX182" fmla="*/ 2770080 w 3202120"/>
                <a:gd name="connsiteY182" fmla="*/ 59300 h 1913321"/>
                <a:gd name="connsiteX183" fmla="*/ 2612754 w 3202120"/>
                <a:gd name="connsiteY183" fmla="*/ 41147 h 1913321"/>
                <a:gd name="connsiteX184" fmla="*/ 2587340 w 3202120"/>
                <a:gd name="connsiteY184" fmla="*/ 39936 h 1913321"/>
                <a:gd name="connsiteX185" fmla="*/ 2555875 w 3202120"/>
                <a:gd name="connsiteY185" fmla="*/ 36306 h 1913321"/>
                <a:gd name="connsiteX186" fmla="*/ 2494155 w 3202120"/>
                <a:gd name="connsiteY186" fmla="*/ 37516 h 1913321"/>
                <a:gd name="connsiteX187" fmla="*/ 2461479 w 3202120"/>
                <a:gd name="connsiteY187" fmla="*/ 39936 h 1913321"/>
                <a:gd name="connsiteX188" fmla="*/ 2431224 w 3202120"/>
                <a:gd name="connsiteY188" fmla="*/ 43567 h 1913321"/>
                <a:gd name="connsiteX189" fmla="*/ 2350141 w 3202120"/>
                <a:gd name="connsiteY189" fmla="*/ 52038 h 1913321"/>
                <a:gd name="connsiteX190" fmla="*/ 2261797 w 3202120"/>
                <a:gd name="connsiteY190" fmla="*/ 65351 h 1913321"/>
                <a:gd name="connsiteX191" fmla="*/ 2160140 w 3202120"/>
                <a:gd name="connsiteY191" fmla="*/ 88344 h 1913321"/>
                <a:gd name="connsiteX192" fmla="*/ 2070586 w 3202120"/>
                <a:gd name="connsiteY192" fmla="*/ 117389 h 1913321"/>
                <a:gd name="connsiteX193" fmla="*/ 2029439 w 3202120"/>
                <a:gd name="connsiteY193" fmla="*/ 136752 h 1913321"/>
                <a:gd name="connsiteX194" fmla="*/ 1925362 w 3202120"/>
                <a:gd name="connsiteY194" fmla="*/ 186370 h 1913321"/>
                <a:gd name="connsiteX195" fmla="*/ 1898738 w 3202120"/>
                <a:gd name="connsiteY195" fmla="*/ 204523 h 1913321"/>
                <a:gd name="connsiteX196" fmla="*/ 1873324 w 3202120"/>
                <a:gd name="connsiteY196" fmla="*/ 219046 h 1913321"/>
                <a:gd name="connsiteX197" fmla="*/ 1849120 w 3202120"/>
                <a:gd name="connsiteY197" fmla="*/ 233568 h 1913321"/>
                <a:gd name="connsiteX198" fmla="*/ 1768036 w 3202120"/>
                <a:gd name="connsiteY198" fmla="*/ 290447 h 1913321"/>
                <a:gd name="connsiteX199" fmla="*/ 1683323 w 3202120"/>
                <a:gd name="connsiteY199" fmla="*/ 358218 h 1913321"/>
                <a:gd name="connsiteX200" fmla="*/ 1513895 w 3202120"/>
                <a:gd name="connsiteY200" fmla="*/ 504652 h 1913321"/>
                <a:gd name="connsiteX201" fmla="*/ 1448544 w 3202120"/>
                <a:gd name="connsiteY201" fmla="*/ 559111 h 1913321"/>
                <a:gd name="connsiteX202" fmla="*/ 1402557 w 3202120"/>
                <a:gd name="connsiteY202" fmla="*/ 599047 h 1913321"/>
                <a:gd name="connsiteX203" fmla="*/ 1310582 w 3202120"/>
                <a:gd name="connsiteY203" fmla="*/ 665608 h 1913321"/>
                <a:gd name="connsiteX204" fmla="*/ 1310582 w 3202120"/>
                <a:gd name="connsiteY204" fmla="*/ 665608 h 1913321"/>
                <a:gd name="connsiteX205" fmla="*/ 2594601 w 3202120"/>
                <a:gd name="connsiteY205" fmla="*/ 14522 h 1913321"/>
                <a:gd name="connsiteX206" fmla="*/ 2594601 w 3202120"/>
                <a:gd name="connsiteY206" fmla="*/ 14522 h 1913321"/>
                <a:gd name="connsiteX207" fmla="*/ 2601862 w 3202120"/>
                <a:gd name="connsiteY207" fmla="*/ 14522 h 1913321"/>
                <a:gd name="connsiteX208" fmla="*/ 2606703 w 3202120"/>
                <a:gd name="connsiteY208" fmla="*/ 14522 h 1913321"/>
                <a:gd name="connsiteX209" fmla="*/ 2617595 w 3202120"/>
                <a:gd name="connsiteY209" fmla="*/ 15733 h 1913321"/>
                <a:gd name="connsiteX210" fmla="*/ 2604283 w 3202120"/>
                <a:gd name="connsiteY210" fmla="*/ 16943 h 1913321"/>
                <a:gd name="connsiteX211" fmla="*/ 2594601 w 3202120"/>
                <a:gd name="connsiteY211" fmla="*/ 15733 h 1913321"/>
                <a:gd name="connsiteX212" fmla="*/ 2594601 w 3202120"/>
                <a:gd name="connsiteY212" fmla="*/ 14522 h 191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3202120" h="1913321">
                  <a:moveTo>
                    <a:pt x="3198490" y="194842"/>
                  </a:moveTo>
                  <a:cubicBezTo>
                    <a:pt x="3175496" y="185160"/>
                    <a:pt x="3156133" y="176689"/>
                    <a:pt x="3142821" y="168217"/>
                  </a:cubicBezTo>
                  <a:cubicBezTo>
                    <a:pt x="3159763" y="174268"/>
                    <a:pt x="3179127" y="180319"/>
                    <a:pt x="3198490" y="188791"/>
                  </a:cubicBezTo>
                  <a:lnTo>
                    <a:pt x="3198490" y="182740"/>
                  </a:lnTo>
                  <a:cubicBezTo>
                    <a:pt x="3186388" y="177899"/>
                    <a:pt x="3173076" y="173058"/>
                    <a:pt x="3160974" y="168217"/>
                  </a:cubicBezTo>
                  <a:cubicBezTo>
                    <a:pt x="3112566" y="150064"/>
                    <a:pt x="3062948" y="133122"/>
                    <a:pt x="3008489" y="113759"/>
                  </a:cubicBezTo>
                  <a:cubicBezTo>
                    <a:pt x="2944348" y="91975"/>
                    <a:pt x="2894730" y="73822"/>
                    <a:pt x="2819698" y="56879"/>
                  </a:cubicBezTo>
                  <a:cubicBezTo>
                    <a:pt x="2817278" y="54459"/>
                    <a:pt x="2800335" y="52038"/>
                    <a:pt x="2807596" y="50828"/>
                  </a:cubicBezTo>
                  <a:cubicBezTo>
                    <a:pt x="2762819" y="42357"/>
                    <a:pt x="2722882" y="31465"/>
                    <a:pt x="2682946" y="22994"/>
                  </a:cubicBezTo>
                  <a:cubicBezTo>
                    <a:pt x="2662372" y="19363"/>
                    <a:pt x="2643009" y="15733"/>
                    <a:pt x="2622436" y="13312"/>
                  </a:cubicBezTo>
                  <a:lnTo>
                    <a:pt x="2606703" y="12102"/>
                  </a:lnTo>
                  <a:lnTo>
                    <a:pt x="2599442" y="10892"/>
                  </a:lnTo>
                  <a:lnTo>
                    <a:pt x="2595811" y="10892"/>
                  </a:lnTo>
                  <a:lnTo>
                    <a:pt x="2594601" y="10892"/>
                  </a:lnTo>
                  <a:cubicBezTo>
                    <a:pt x="2594601" y="10892"/>
                    <a:pt x="2595811" y="10892"/>
                    <a:pt x="2595811" y="10892"/>
                  </a:cubicBezTo>
                  <a:lnTo>
                    <a:pt x="2595811" y="10892"/>
                  </a:lnTo>
                  <a:cubicBezTo>
                    <a:pt x="2595811" y="10892"/>
                    <a:pt x="2595811" y="10892"/>
                    <a:pt x="2595811" y="10892"/>
                  </a:cubicBezTo>
                  <a:cubicBezTo>
                    <a:pt x="2595811" y="10892"/>
                    <a:pt x="2594601" y="10892"/>
                    <a:pt x="2594601" y="10892"/>
                  </a:cubicBezTo>
                  <a:lnTo>
                    <a:pt x="2590971" y="10892"/>
                  </a:lnTo>
                  <a:lnTo>
                    <a:pt x="2582499" y="9682"/>
                  </a:lnTo>
                  <a:cubicBezTo>
                    <a:pt x="2576448" y="9682"/>
                    <a:pt x="2571607" y="8471"/>
                    <a:pt x="2565556" y="8471"/>
                  </a:cubicBezTo>
                  <a:cubicBezTo>
                    <a:pt x="2569187" y="7261"/>
                    <a:pt x="2586130" y="9682"/>
                    <a:pt x="2572818" y="6051"/>
                  </a:cubicBezTo>
                  <a:cubicBezTo>
                    <a:pt x="2542563" y="1210"/>
                    <a:pt x="2511098" y="0"/>
                    <a:pt x="2480843" y="0"/>
                  </a:cubicBezTo>
                  <a:cubicBezTo>
                    <a:pt x="2466320" y="0"/>
                    <a:pt x="2450588" y="1210"/>
                    <a:pt x="2436065" y="2420"/>
                  </a:cubicBezTo>
                  <a:cubicBezTo>
                    <a:pt x="2433645" y="2420"/>
                    <a:pt x="2430014" y="3631"/>
                    <a:pt x="2427594" y="3631"/>
                  </a:cubicBezTo>
                  <a:cubicBezTo>
                    <a:pt x="2423963" y="3631"/>
                    <a:pt x="2421543" y="3631"/>
                    <a:pt x="2417912" y="4841"/>
                  </a:cubicBezTo>
                  <a:cubicBezTo>
                    <a:pt x="2411861" y="6051"/>
                    <a:pt x="2405810" y="6051"/>
                    <a:pt x="2398549" y="7261"/>
                  </a:cubicBezTo>
                  <a:cubicBezTo>
                    <a:pt x="2338039" y="9682"/>
                    <a:pt x="2270268" y="18153"/>
                    <a:pt x="2202497" y="32675"/>
                  </a:cubicBezTo>
                  <a:cubicBezTo>
                    <a:pt x="2134726" y="49618"/>
                    <a:pt x="2069375" y="71402"/>
                    <a:pt x="2012496" y="99236"/>
                  </a:cubicBezTo>
                  <a:cubicBezTo>
                    <a:pt x="1971349" y="114969"/>
                    <a:pt x="1927782" y="140383"/>
                    <a:pt x="1889056" y="163377"/>
                  </a:cubicBezTo>
                  <a:cubicBezTo>
                    <a:pt x="1795871" y="216625"/>
                    <a:pt x="1712367" y="283186"/>
                    <a:pt x="1634915" y="352167"/>
                  </a:cubicBezTo>
                  <a:cubicBezTo>
                    <a:pt x="1557462" y="421149"/>
                    <a:pt x="1487271" y="492550"/>
                    <a:pt x="1415869" y="556691"/>
                  </a:cubicBezTo>
                  <a:cubicBezTo>
                    <a:pt x="1404977" y="566372"/>
                    <a:pt x="1394085" y="574844"/>
                    <a:pt x="1383194" y="583315"/>
                  </a:cubicBezTo>
                  <a:cubicBezTo>
                    <a:pt x="1339626" y="622041"/>
                    <a:pt x="1297270" y="659557"/>
                    <a:pt x="1244021" y="697073"/>
                  </a:cubicBezTo>
                  <a:cubicBezTo>
                    <a:pt x="1217397" y="716437"/>
                    <a:pt x="1188352" y="735800"/>
                    <a:pt x="1158097" y="752742"/>
                  </a:cubicBezTo>
                  <a:cubicBezTo>
                    <a:pt x="1127842" y="770895"/>
                    <a:pt x="1095167" y="787838"/>
                    <a:pt x="1063701" y="802360"/>
                  </a:cubicBezTo>
                  <a:cubicBezTo>
                    <a:pt x="998351" y="831405"/>
                    <a:pt x="928159" y="853189"/>
                    <a:pt x="860388" y="871342"/>
                  </a:cubicBezTo>
                  <a:cubicBezTo>
                    <a:pt x="859178" y="870132"/>
                    <a:pt x="860388" y="868921"/>
                    <a:pt x="848286" y="872552"/>
                  </a:cubicBezTo>
                  <a:cubicBezTo>
                    <a:pt x="781725" y="889495"/>
                    <a:pt x="715165" y="904017"/>
                    <a:pt x="646183" y="922170"/>
                  </a:cubicBezTo>
                  <a:cubicBezTo>
                    <a:pt x="577202" y="940323"/>
                    <a:pt x="507011" y="963317"/>
                    <a:pt x="435609" y="997202"/>
                  </a:cubicBezTo>
                  <a:cubicBezTo>
                    <a:pt x="400513" y="1014145"/>
                    <a:pt x="370258" y="1033508"/>
                    <a:pt x="336373" y="1050451"/>
                  </a:cubicBezTo>
                  <a:cubicBezTo>
                    <a:pt x="302487" y="1073445"/>
                    <a:pt x="261341" y="1103700"/>
                    <a:pt x="225035" y="1136375"/>
                  </a:cubicBezTo>
                  <a:cubicBezTo>
                    <a:pt x="188729" y="1165420"/>
                    <a:pt x="146372" y="1208987"/>
                    <a:pt x="111276" y="1256184"/>
                  </a:cubicBezTo>
                  <a:cubicBezTo>
                    <a:pt x="106435" y="1262235"/>
                    <a:pt x="102805" y="1268286"/>
                    <a:pt x="97964" y="1274337"/>
                  </a:cubicBezTo>
                  <a:cubicBezTo>
                    <a:pt x="94333" y="1280388"/>
                    <a:pt x="90703" y="1286439"/>
                    <a:pt x="85862" y="1292490"/>
                  </a:cubicBezTo>
                  <a:cubicBezTo>
                    <a:pt x="77391" y="1304592"/>
                    <a:pt x="71340" y="1316694"/>
                    <a:pt x="65289" y="1328796"/>
                  </a:cubicBezTo>
                  <a:cubicBezTo>
                    <a:pt x="58027" y="1340898"/>
                    <a:pt x="53187" y="1353000"/>
                    <a:pt x="49556" y="1363892"/>
                  </a:cubicBezTo>
                  <a:cubicBezTo>
                    <a:pt x="47136" y="1369943"/>
                    <a:pt x="44715" y="1374784"/>
                    <a:pt x="43505" y="1379624"/>
                  </a:cubicBezTo>
                  <a:cubicBezTo>
                    <a:pt x="41085" y="1384465"/>
                    <a:pt x="39874" y="1390516"/>
                    <a:pt x="38664" y="1394147"/>
                  </a:cubicBezTo>
                  <a:cubicBezTo>
                    <a:pt x="15671" y="1444975"/>
                    <a:pt x="7199" y="1494593"/>
                    <a:pt x="2358" y="1550262"/>
                  </a:cubicBezTo>
                  <a:cubicBezTo>
                    <a:pt x="-4903" y="1627715"/>
                    <a:pt x="4779" y="1711218"/>
                    <a:pt x="28983" y="1791091"/>
                  </a:cubicBezTo>
                  <a:cubicBezTo>
                    <a:pt x="41085" y="1831028"/>
                    <a:pt x="55607" y="1870964"/>
                    <a:pt x="73760" y="1909691"/>
                  </a:cubicBezTo>
                  <a:lnTo>
                    <a:pt x="74970" y="1910901"/>
                  </a:lnTo>
                  <a:lnTo>
                    <a:pt x="83442" y="1910901"/>
                  </a:lnTo>
                  <a:cubicBezTo>
                    <a:pt x="71340" y="1884277"/>
                    <a:pt x="59238" y="1856442"/>
                    <a:pt x="49556" y="1828607"/>
                  </a:cubicBezTo>
                  <a:cubicBezTo>
                    <a:pt x="42295" y="1810455"/>
                    <a:pt x="37454" y="1792302"/>
                    <a:pt x="32613" y="1774149"/>
                  </a:cubicBezTo>
                  <a:cubicBezTo>
                    <a:pt x="27772" y="1755996"/>
                    <a:pt x="22932" y="1737843"/>
                    <a:pt x="20511" y="1718479"/>
                  </a:cubicBezTo>
                  <a:cubicBezTo>
                    <a:pt x="13250" y="1682174"/>
                    <a:pt x="9620" y="1645868"/>
                    <a:pt x="7199" y="1611982"/>
                  </a:cubicBezTo>
                  <a:cubicBezTo>
                    <a:pt x="7199" y="1586568"/>
                    <a:pt x="10830" y="1545421"/>
                    <a:pt x="18091" y="1505485"/>
                  </a:cubicBezTo>
                  <a:cubicBezTo>
                    <a:pt x="25352" y="1465548"/>
                    <a:pt x="36244" y="1429243"/>
                    <a:pt x="41085" y="1409879"/>
                  </a:cubicBezTo>
                  <a:cubicBezTo>
                    <a:pt x="60448" y="1361472"/>
                    <a:pt x="85862" y="1314274"/>
                    <a:pt x="113696" y="1274337"/>
                  </a:cubicBezTo>
                  <a:cubicBezTo>
                    <a:pt x="141531" y="1233191"/>
                    <a:pt x="172996" y="1195674"/>
                    <a:pt x="206882" y="1164209"/>
                  </a:cubicBezTo>
                  <a:cubicBezTo>
                    <a:pt x="254079" y="1123063"/>
                    <a:pt x="306118" y="1083126"/>
                    <a:pt x="362997" y="1049241"/>
                  </a:cubicBezTo>
                  <a:cubicBezTo>
                    <a:pt x="392042" y="1032298"/>
                    <a:pt x="421087" y="1016565"/>
                    <a:pt x="451342" y="1002043"/>
                  </a:cubicBezTo>
                  <a:cubicBezTo>
                    <a:pt x="481596" y="988731"/>
                    <a:pt x="513062" y="975419"/>
                    <a:pt x="544527" y="964527"/>
                  </a:cubicBezTo>
                  <a:cubicBezTo>
                    <a:pt x="573572" y="954845"/>
                    <a:pt x="595355" y="951215"/>
                    <a:pt x="624400" y="942743"/>
                  </a:cubicBezTo>
                  <a:cubicBezTo>
                    <a:pt x="649814" y="935482"/>
                    <a:pt x="680069" y="925801"/>
                    <a:pt x="709114" y="918539"/>
                  </a:cubicBezTo>
                  <a:cubicBezTo>
                    <a:pt x="750260" y="907648"/>
                    <a:pt x="790197" y="901597"/>
                    <a:pt x="830133" y="890705"/>
                  </a:cubicBezTo>
                  <a:cubicBezTo>
                    <a:pt x="848286" y="885864"/>
                    <a:pt x="871280" y="878603"/>
                    <a:pt x="888223" y="873762"/>
                  </a:cubicBezTo>
                  <a:cubicBezTo>
                    <a:pt x="899115" y="870132"/>
                    <a:pt x="907586" y="870132"/>
                    <a:pt x="918478" y="867711"/>
                  </a:cubicBezTo>
                  <a:cubicBezTo>
                    <a:pt x="951153" y="859240"/>
                    <a:pt x="988669" y="844717"/>
                    <a:pt x="1015294" y="837456"/>
                  </a:cubicBezTo>
                  <a:cubicBezTo>
                    <a:pt x="1026185" y="832615"/>
                    <a:pt x="1037077" y="827775"/>
                    <a:pt x="1047969" y="822934"/>
                  </a:cubicBezTo>
                  <a:cubicBezTo>
                    <a:pt x="1058861" y="818093"/>
                    <a:pt x="1069752" y="813252"/>
                    <a:pt x="1080644" y="808411"/>
                  </a:cubicBezTo>
                  <a:cubicBezTo>
                    <a:pt x="1091536" y="803571"/>
                    <a:pt x="1101218" y="798730"/>
                    <a:pt x="1112109" y="792679"/>
                  </a:cubicBezTo>
                  <a:cubicBezTo>
                    <a:pt x="1123001" y="786628"/>
                    <a:pt x="1133893" y="781787"/>
                    <a:pt x="1143574" y="775736"/>
                  </a:cubicBezTo>
                  <a:cubicBezTo>
                    <a:pt x="1185931" y="751532"/>
                    <a:pt x="1229498" y="723698"/>
                    <a:pt x="1277906" y="689812"/>
                  </a:cubicBezTo>
                  <a:cubicBezTo>
                    <a:pt x="1236760" y="723698"/>
                    <a:pt x="1189562" y="756373"/>
                    <a:pt x="1181091" y="772106"/>
                  </a:cubicBezTo>
                  <a:cubicBezTo>
                    <a:pt x="1155676" y="787838"/>
                    <a:pt x="1130262" y="801150"/>
                    <a:pt x="1104848" y="814462"/>
                  </a:cubicBezTo>
                  <a:cubicBezTo>
                    <a:pt x="1091536" y="820513"/>
                    <a:pt x="1079434" y="826564"/>
                    <a:pt x="1066122" y="832615"/>
                  </a:cubicBezTo>
                  <a:cubicBezTo>
                    <a:pt x="1052810" y="838666"/>
                    <a:pt x="1039498" y="843507"/>
                    <a:pt x="1026185" y="848348"/>
                  </a:cubicBezTo>
                  <a:cubicBezTo>
                    <a:pt x="1006822" y="855609"/>
                    <a:pt x="992300" y="860450"/>
                    <a:pt x="976567" y="865291"/>
                  </a:cubicBezTo>
                  <a:cubicBezTo>
                    <a:pt x="959625" y="870132"/>
                    <a:pt x="939051" y="877393"/>
                    <a:pt x="906376" y="888285"/>
                  </a:cubicBezTo>
                  <a:cubicBezTo>
                    <a:pt x="876121" y="897966"/>
                    <a:pt x="847076" y="907648"/>
                    <a:pt x="819242" y="916119"/>
                  </a:cubicBezTo>
                  <a:cubicBezTo>
                    <a:pt x="742999" y="937903"/>
                    <a:pt x="661916" y="957266"/>
                    <a:pt x="586884" y="983890"/>
                  </a:cubicBezTo>
                  <a:cubicBezTo>
                    <a:pt x="522743" y="1005674"/>
                    <a:pt x="461023" y="1037139"/>
                    <a:pt x="412615" y="1058922"/>
                  </a:cubicBezTo>
                  <a:cubicBezTo>
                    <a:pt x="364207" y="1085547"/>
                    <a:pt x="310959" y="1119432"/>
                    <a:pt x="263761" y="1156948"/>
                  </a:cubicBezTo>
                  <a:cubicBezTo>
                    <a:pt x="216563" y="1194464"/>
                    <a:pt x="176627" y="1239242"/>
                    <a:pt x="150002" y="1280388"/>
                  </a:cubicBezTo>
                  <a:cubicBezTo>
                    <a:pt x="136690" y="1296121"/>
                    <a:pt x="125798" y="1311853"/>
                    <a:pt x="114907" y="1330006"/>
                  </a:cubicBezTo>
                  <a:cubicBezTo>
                    <a:pt x="110066" y="1338478"/>
                    <a:pt x="105225" y="1348159"/>
                    <a:pt x="99174" y="1356631"/>
                  </a:cubicBezTo>
                  <a:cubicBezTo>
                    <a:pt x="94333" y="1365102"/>
                    <a:pt x="90703" y="1374784"/>
                    <a:pt x="85862" y="1384465"/>
                  </a:cubicBezTo>
                  <a:cubicBezTo>
                    <a:pt x="83442" y="1389306"/>
                    <a:pt x="82231" y="1394147"/>
                    <a:pt x="79811" y="1397777"/>
                  </a:cubicBezTo>
                  <a:cubicBezTo>
                    <a:pt x="78601" y="1402618"/>
                    <a:pt x="76180" y="1407459"/>
                    <a:pt x="74970" y="1411090"/>
                  </a:cubicBezTo>
                  <a:cubicBezTo>
                    <a:pt x="71340" y="1420771"/>
                    <a:pt x="67709" y="1429243"/>
                    <a:pt x="65289" y="1438924"/>
                  </a:cubicBezTo>
                  <a:cubicBezTo>
                    <a:pt x="62868" y="1448606"/>
                    <a:pt x="60448" y="1457077"/>
                    <a:pt x="58027" y="1465548"/>
                  </a:cubicBezTo>
                  <a:cubicBezTo>
                    <a:pt x="55607" y="1474020"/>
                    <a:pt x="54397" y="1482491"/>
                    <a:pt x="51976" y="1490963"/>
                  </a:cubicBezTo>
                  <a:cubicBezTo>
                    <a:pt x="45925" y="1506695"/>
                    <a:pt x="42295" y="1523638"/>
                    <a:pt x="37454" y="1541791"/>
                  </a:cubicBezTo>
                  <a:cubicBezTo>
                    <a:pt x="33823" y="1561154"/>
                    <a:pt x="30193" y="1581727"/>
                    <a:pt x="28983" y="1603511"/>
                  </a:cubicBezTo>
                  <a:cubicBezTo>
                    <a:pt x="26562" y="1648288"/>
                    <a:pt x="30193" y="1700327"/>
                    <a:pt x="44715" y="1757206"/>
                  </a:cubicBezTo>
                  <a:cubicBezTo>
                    <a:pt x="56817" y="1803193"/>
                    <a:pt x="72550" y="1837079"/>
                    <a:pt x="89493" y="1866124"/>
                  </a:cubicBezTo>
                  <a:cubicBezTo>
                    <a:pt x="97964" y="1881856"/>
                    <a:pt x="107646" y="1897589"/>
                    <a:pt x="117327" y="1913321"/>
                  </a:cubicBezTo>
                  <a:lnTo>
                    <a:pt x="3202120" y="1913321"/>
                  </a:lnTo>
                  <a:lnTo>
                    <a:pt x="3202120" y="246880"/>
                  </a:lnTo>
                  <a:cubicBezTo>
                    <a:pt x="3006068" y="159746"/>
                    <a:pt x="2795494" y="93185"/>
                    <a:pt x="2584920" y="76242"/>
                  </a:cubicBezTo>
                  <a:cubicBezTo>
                    <a:pt x="2535302" y="67771"/>
                    <a:pt x="2483263" y="67771"/>
                    <a:pt x="2432435" y="72612"/>
                  </a:cubicBezTo>
                  <a:cubicBezTo>
                    <a:pt x="2299313" y="78663"/>
                    <a:pt x="2166191" y="106497"/>
                    <a:pt x="2036700" y="165797"/>
                  </a:cubicBezTo>
                  <a:cubicBezTo>
                    <a:pt x="1863642" y="244460"/>
                    <a:pt x="1719629" y="375161"/>
                    <a:pt x="1578035" y="499811"/>
                  </a:cubicBezTo>
                  <a:cubicBezTo>
                    <a:pt x="1521156" y="549429"/>
                    <a:pt x="1464277" y="599047"/>
                    <a:pt x="1406187" y="645035"/>
                  </a:cubicBezTo>
                  <a:cubicBezTo>
                    <a:pt x="1455805" y="603888"/>
                    <a:pt x="1499373" y="560321"/>
                    <a:pt x="1552621" y="513123"/>
                  </a:cubicBezTo>
                  <a:cubicBezTo>
                    <a:pt x="1631284" y="444142"/>
                    <a:pt x="1720839" y="364269"/>
                    <a:pt x="1814024" y="295288"/>
                  </a:cubicBezTo>
                  <a:cubicBezTo>
                    <a:pt x="1852750" y="268664"/>
                    <a:pt x="1902368" y="234778"/>
                    <a:pt x="1956827" y="203313"/>
                  </a:cubicBezTo>
                  <a:cubicBezTo>
                    <a:pt x="2011286" y="171848"/>
                    <a:pt x="2073006" y="144013"/>
                    <a:pt x="2131096" y="127071"/>
                  </a:cubicBezTo>
                  <a:cubicBezTo>
                    <a:pt x="2152879" y="118599"/>
                    <a:pt x="2179504" y="110128"/>
                    <a:pt x="2207338" y="102867"/>
                  </a:cubicBezTo>
                  <a:cubicBezTo>
                    <a:pt x="2235173" y="95606"/>
                    <a:pt x="2265427" y="89555"/>
                    <a:pt x="2295682" y="84714"/>
                  </a:cubicBezTo>
                  <a:cubicBezTo>
                    <a:pt x="2325937" y="79873"/>
                    <a:pt x="2356192" y="76242"/>
                    <a:pt x="2384027" y="72612"/>
                  </a:cubicBezTo>
                  <a:cubicBezTo>
                    <a:pt x="2398549" y="71402"/>
                    <a:pt x="2411861" y="70191"/>
                    <a:pt x="2423963" y="68981"/>
                  </a:cubicBezTo>
                  <a:cubicBezTo>
                    <a:pt x="2430014" y="67771"/>
                    <a:pt x="2436065" y="67771"/>
                    <a:pt x="2442116" y="66561"/>
                  </a:cubicBezTo>
                  <a:cubicBezTo>
                    <a:pt x="2448167" y="65351"/>
                    <a:pt x="2454218" y="64140"/>
                    <a:pt x="2459059" y="64140"/>
                  </a:cubicBezTo>
                  <a:cubicBezTo>
                    <a:pt x="2476002" y="62930"/>
                    <a:pt x="2463900" y="66561"/>
                    <a:pt x="2484473" y="65351"/>
                  </a:cubicBezTo>
                  <a:cubicBezTo>
                    <a:pt x="2511098" y="62930"/>
                    <a:pt x="2541352" y="62930"/>
                    <a:pt x="2567977" y="65351"/>
                  </a:cubicBezTo>
                  <a:cubicBezTo>
                    <a:pt x="2575238" y="65351"/>
                    <a:pt x="2581289" y="66561"/>
                    <a:pt x="2587340" y="67771"/>
                  </a:cubicBezTo>
                  <a:cubicBezTo>
                    <a:pt x="2588550" y="67771"/>
                    <a:pt x="2589760" y="67771"/>
                    <a:pt x="2590971" y="67771"/>
                  </a:cubicBezTo>
                  <a:lnTo>
                    <a:pt x="2594601" y="67771"/>
                  </a:lnTo>
                  <a:cubicBezTo>
                    <a:pt x="2597022" y="67771"/>
                    <a:pt x="2600652" y="67771"/>
                    <a:pt x="2603073" y="67771"/>
                  </a:cubicBezTo>
                  <a:cubicBezTo>
                    <a:pt x="2615175" y="67771"/>
                    <a:pt x="2624856" y="67771"/>
                    <a:pt x="2633328" y="67771"/>
                  </a:cubicBezTo>
                  <a:cubicBezTo>
                    <a:pt x="2647850" y="68981"/>
                    <a:pt x="2657532" y="71402"/>
                    <a:pt x="2664793" y="72612"/>
                  </a:cubicBezTo>
                  <a:cubicBezTo>
                    <a:pt x="2748296" y="79873"/>
                    <a:pt x="2831800" y="93185"/>
                    <a:pt x="2921354" y="116179"/>
                  </a:cubicBezTo>
                  <a:cubicBezTo>
                    <a:pt x="3009699" y="139173"/>
                    <a:pt x="3102884" y="169428"/>
                    <a:pt x="3200910" y="214205"/>
                  </a:cubicBezTo>
                  <a:lnTo>
                    <a:pt x="3200910" y="194842"/>
                  </a:lnTo>
                  <a:lnTo>
                    <a:pt x="3198490" y="194842"/>
                  </a:lnTo>
                  <a:close/>
                  <a:moveTo>
                    <a:pt x="1381983" y="661978"/>
                  </a:moveTo>
                  <a:lnTo>
                    <a:pt x="1381983" y="661978"/>
                  </a:lnTo>
                  <a:cubicBezTo>
                    <a:pt x="1300900" y="724908"/>
                    <a:pt x="1216186" y="781787"/>
                    <a:pt x="1123001" y="830195"/>
                  </a:cubicBezTo>
                  <a:cubicBezTo>
                    <a:pt x="952363" y="917329"/>
                    <a:pt x="753891" y="947584"/>
                    <a:pt x="572361" y="1014145"/>
                  </a:cubicBezTo>
                  <a:cubicBezTo>
                    <a:pt x="399303" y="1077075"/>
                    <a:pt x="237137" y="1176311"/>
                    <a:pt x="136690" y="1333637"/>
                  </a:cubicBezTo>
                  <a:cubicBezTo>
                    <a:pt x="122168" y="1351790"/>
                    <a:pt x="110066" y="1369943"/>
                    <a:pt x="99174" y="1386886"/>
                  </a:cubicBezTo>
                  <a:cubicBezTo>
                    <a:pt x="102805" y="1379624"/>
                    <a:pt x="106435" y="1372363"/>
                    <a:pt x="110066" y="1366312"/>
                  </a:cubicBezTo>
                  <a:cubicBezTo>
                    <a:pt x="113696" y="1360261"/>
                    <a:pt x="117327" y="1354210"/>
                    <a:pt x="119747" y="1349370"/>
                  </a:cubicBezTo>
                  <a:cubicBezTo>
                    <a:pt x="122168" y="1344529"/>
                    <a:pt x="125798" y="1338478"/>
                    <a:pt x="128219" y="1333637"/>
                  </a:cubicBezTo>
                  <a:cubicBezTo>
                    <a:pt x="130639" y="1328796"/>
                    <a:pt x="134270" y="1323955"/>
                    <a:pt x="136690" y="1319115"/>
                  </a:cubicBezTo>
                  <a:cubicBezTo>
                    <a:pt x="139111" y="1314274"/>
                    <a:pt x="142741" y="1309433"/>
                    <a:pt x="145162" y="1304592"/>
                  </a:cubicBezTo>
                  <a:cubicBezTo>
                    <a:pt x="148792" y="1299752"/>
                    <a:pt x="151213" y="1294911"/>
                    <a:pt x="154843" y="1290070"/>
                  </a:cubicBezTo>
                  <a:cubicBezTo>
                    <a:pt x="158474" y="1285229"/>
                    <a:pt x="162104" y="1280388"/>
                    <a:pt x="165735" y="1274337"/>
                  </a:cubicBezTo>
                  <a:cubicBezTo>
                    <a:pt x="170576" y="1269497"/>
                    <a:pt x="174206" y="1263446"/>
                    <a:pt x="180257" y="1257395"/>
                  </a:cubicBezTo>
                  <a:cubicBezTo>
                    <a:pt x="204461" y="1224719"/>
                    <a:pt x="234716" y="1193254"/>
                    <a:pt x="269812" y="1162999"/>
                  </a:cubicBezTo>
                  <a:cubicBezTo>
                    <a:pt x="304908" y="1132744"/>
                    <a:pt x="344844" y="1106120"/>
                    <a:pt x="387201" y="1081916"/>
                  </a:cubicBezTo>
                  <a:cubicBezTo>
                    <a:pt x="471915" y="1033508"/>
                    <a:pt x="566310" y="998412"/>
                    <a:pt x="651024" y="970578"/>
                  </a:cubicBezTo>
                  <a:cubicBezTo>
                    <a:pt x="779305" y="934272"/>
                    <a:pt x="889433" y="905227"/>
                    <a:pt x="1009243" y="860450"/>
                  </a:cubicBezTo>
                  <a:cubicBezTo>
                    <a:pt x="1018924" y="859240"/>
                    <a:pt x="1037077" y="853189"/>
                    <a:pt x="1057651" y="844717"/>
                  </a:cubicBezTo>
                  <a:cubicBezTo>
                    <a:pt x="1068542" y="839877"/>
                    <a:pt x="1079434" y="836246"/>
                    <a:pt x="1090326" y="830195"/>
                  </a:cubicBezTo>
                  <a:cubicBezTo>
                    <a:pt x="1101218" y="825354"/>
                    <a:pt x="1112109" y="820513"/>
                    <a:pt x="1120581" y="815673"/>
                  </a:cubicBezTo>
                  <a:cubicBezTo>
                    <a:pt x="1131473" y="809622"/>
                    <a:pt x="1120581" y="812042"/>
                    <a:pt x="1141154" y="801150"/>
                  </a:cubicBezTo>
                  <a:cubicBezTo>
                    <a:pt x="1161727" y="790259"/>
                    <a:pt x="1177460" y="782997"/>
                    <a:pt x="1189562" y="775736"/>
                  </a:cubicBezTo>
                  <a:cubicBezTo>
                    <a:pt x="1202874" y="769685"/>
                    <a:pt x="1213766" y="764844"/>
                    <a:pt x="1223448" y="760004"/>
                  </a:cubicBezTo>
                  <a:cubicBezTo>
                    <a:pt x="1233129" y="755163"/>
                    <a:pt x="1242811" y="751532"/>
                    <a:pt x="1252492" y="746691"/>
                  </a:cubicBezTo>
                  <a:cubicBezTo>
                    <a:pt x="1263384" y="741851"/>
                    <a:pt x="1274276" y="735800"/>
                    <a:pt x="1288798" y="726118"/>
                  </a:cubicBezTo>
                  <a:cubicBezTo>
                    <a:pt x="1298480" y="720067"/>
                    <a:pt x="1315422" y="706755"/>
                    <a:pt x="1328735" y="697073"/>
                  </a:cubicBezTo>
                  <a:cubicBezTo>
                    <a:pt x="1342047" y="691022"/>
                    <a:pt x="1365041" y="675290"/>
                    <a:pt x="1381983" y="661978"/>
                  </a:cubicBezTo>
                  <a:lnTo>
                    <a:pt x="1381983" y="661978"/>
                  </a:lnTo>
                  <a:close/>
                  <a:moveTo>
                    <a:pt x="1310582" y="665608"/>
                  </a:moveTo>
                  <a:lnTo>
                    <a:pt x="1310582" y="665608"/>
                  </a:lnTo>
                  <a:cubicBezTo>
                    <a:pt x="1310582" y="663188"/>
                    <a:pt x="1316633" y="657137"/>
                    <a:pt x="1311792" y="658347"/>
                  </a:cubicBezTo>
                  <a:cubicBezTo>
                    <a:pt x="1338416" y="642615"/>
                    <a:pt x="1366251" y="614780"/>
                    <a:pt x="1385614" y="596627"/>
                  </a:cubicBezTo>
                  <a:cubicBezTo>
                    <a:pt x="1455805" y="539748"/>
                    <a:pt x="1504213" y="491340"/>
                    <a:pt x="1571984" y="429620"/>
                  </a:cubicBezTo>
                  <a:cubicBezTo>
                    <a:pt x="1586507" y="417518"/>
                    <a:pt x="1597398" y="410257"/>
                    <a:pt x="1611921" y="399365"/>
                  </a:cubicBezTo>
                  <a:cubicBezTo>
                    <a:pt x="1660329" y="358218"/>
                    <a:pt x="1709947" y="317072"/>
                    <a:pt x="1757145" y="279555"/>
                  </a:cubicBezTo>
                  <a:cubicBezTo>
                    <a:pt x="1809183" y="239619"/>
                    <a:pt x="1864852" y="198472"/>
                    <a:pt x="1920521" y="167007"/>
                  </a:cubicBezTo>
                  <a:cubicBezTo>
                    <a:pt x="1950776" y="148854"/>
                    <a:pt x="1983451" y="134332"/>
                    <a:pt x="2014917" y="121020"/>
                  </a:cubicBezTo>
                  <a:cubicBezTo>
                    <a:pt x="2046382" y="107708"/>
                    <a:pt x="2076637" y="95606"/>
                    <a:pt x="2104471" y="83504"/>
                  </a:cubicBezTo>
                  <a:cubicBezTo>
                    <a:pt x="2138357" y="72612"/>
                    <a:pt x="2178293" y="61720"/>
                    <a:pt x="2218230" y="53249"/>
                  </a:cubicBezTo>
                  <a:cubicBezTo>
                    <a:pt x="2258166" y="44777"/>
                    <a:pt x="2296893" y="38726"/>
                    <a:pt x="2325937" y="33886"/>
                  </a:cubicBezTo>
                  <a:cubicBezTo>
                    <a:pt x="2340460" y="32675"/>
                    <a:pt x="2357403" y="31465"/>
                    <a:pt x="2375555" y="30255"/>
                  </a:cubicBezTo>
                  <a:cubicBezTo>
                    <a:pt x="2393708" y="29045"/>
                    <a:pt x="2413072" y="29045"/>
                    <a:pt x="2432435" y="27835"/>
                  </a:cubicBezTo>
                  <a:cubicBezTo>
                    <a:pt x="2437275" y="27835"/>
                    <a:pt x="2442116" y="26624"/>
                    <a:pt x="2448167" y="26624"/>
                  </a:cubicBezTo>
                  <a:cubicBezTo>
                    <a:pt x="2453008" y="26624"/>
                    <a:pt x="2459059" y="26624"/>
                    <a:pt x="2463900" y="25414"/>
                  </a:cubicBezTo>
                  <a:cubicBezTo>
                    <a:pt x="2474792" y="25414"/>
                    <a:pt x="2485683" y="25414"/>
                    <a:pt x="2496575" y="25414"/>
                  </a:cubicBezTo>
                  <a:cubicBezTo>
                    <a:pt x="2518359" y="25414"/>
                    <a:pt x="2538932" y="27835"/>
                    <a:pt x="2559505" y="30255"/>
                  </a:cubicBezTo>
                  <a:cubicBezTo>
                    <a:pt x="2569187" y="31465"/>
                    <a:pt x="2578869" y="31465"/>
                    <a:pt x="2587340" y="32675"/>
                  </a:cubicBezTo>
                  <a:cubicBezTo>
                    <a:pt x="2594601" y="32675"/>
                    <a:pt x="2601862" y="33886"/>
                    <a:pt x="2609124" y="33886"/>
                  </a:cubicBezTo>
                  <a:cubicBezTo>
                    <a:pt x="2626066" y="35096"/>
                    <a:pt x="2641799" y="36306"/>
                    <a:pt x="2657532" y="37516"/>
                  </a:cubicBezTo>
                  <a:cubicBezTo>
                    <a:pt x="2688997" y="39936"/>
                    <a:pt x="2719251" y="43567"/>
                    <a:pt x="2749506" y="48408"/>
                  </a:cubicBezTo>
                  <a:cubicBezTo>
                    <a:pt x="2810016" y="58089"/>
                    <a:pt x="2872946" y="71402"/>
                    <a:pt x="2949189" y="98026"/>
                  </a:cubicBezTo>
                  <a:cubicBezTo>
                    <a:pt x="2921354" y="91975"/>
                    <a:pt x="2887469" y="82293"/>
                    <a:pt x="2854794" y="75032"/>
                  </a:cubicBezTo>
                  <a:cubicBezTo>
                    <a:pt x="2822118" y="66561"/>
                    <a:pt x="2790653" y="60510"/>
                    <a:pt x="2770080" y="59300"/>
                  </a:cubicBezTo>
                  <a:cubicBezTo>
                    <a:pt x="2710780" y="45987"/>
                    <a:pt x="2653901" y="43567"/>
                    <a:pt x="2612754" y="41147"/>
                  </a:cubicBezTo>
                  <a:cubicBezTo>
                    <a:pt x="2604283" y="41147"/>
                    <a:pt x="2595811" y="39936"/>
                    <a:pt x="2587340" y="39936"/>
                  </a:cubicBezTo>
                  <a:cubicBezTo>
                    <a:pt x="2577658" y="38726"/>
                    <a:pt x="2566767" y="37516"/>
                    <a:pt x="2555875" y="36306"/>
                  </a:cubicBezTo>
                  <a:cubicBezTo>
                    <a:pt x="2535302" y="37516"/>
                    <a:pt x="2513518" y="37516"/>
                    <a:pt x="2494155" y="37516"/>
                  </a:cubicBezTo>
                  <a:cubicBezTo>
                    <a:pt x="2482053" y="37516"/>
                    <a:pt x="2471161" y="38726"/>
                    <a:pt x="2461479" y="39936"/>
                  </a:cubicBezTo>
                  <a:cubicBezTo>
                    <a:pt x="2451798" y="41147"/>
                    <a:pt x="2439696" y="42357"/>
                    <a:pt x="2431224" y="43567"/>
                  </a:cubicBezTo>
                  <a:cubicBezTo>
                    <a:pt x="2410651" y="45987"/>
                    <a:pt x="2386447" y="47198"/>
                    <a:pt x="2350141" y="52038"/>
                  </a:cubicBezTo>
                  <a:cubicBezTo>
                    <a:pt x="2321097" y="55669"/>
                    <a:pt x="2294472" y="59300"/>
                    <a:pt x="2261797" y="65351"/>
                  </a:cubicBezTo>
                  <a:cubicBezTo>
                    <a:pt x="2229122" y="71402"/>
                    <a:pt x="2194026" y="79873"/>
                    <a:pt x="2160140" y="88344"/>
                  </a:cubicBezTo>
                  <a:cubicBezTo>
                    <a:pt x="2127465" y="96816"/>
                    <a:pt x="2096000" y="107708"/>
                    <a:pt x="2070586" y="117389"/>
                  </a:cubicBezTo>
                  <a:cubicBezTo>
                    <a:pt x="2057273" y="123440"/>
                    <a:pt x="2042751" y="130701"/>
                    <a:pt x="2029439" y="136752"/>
                  </a:cubicBezTo>
                  <a:cubicBezTo>
                    <a:pt x="1997974" y="151275"/>
                    <a:pt x="1958037" y="167007"/>
                    <a:pt x="1925362" y="186370"/>
                  </a:cubicBezTo>
                  <a:cubicBezTo>
                    <a:pt x="1920521" y="188791"/>
                    <a:pt x="1904789" y="200893"/>
                    <a:pt x="1898738" y="204523"/>
                  </a:cubicBezTo>
                  <a:cubicBezTo>
                    <a:pt x="1890266" y="209364"/>
                    <a:pt x="1881795" y="214205"/>
                    <a:pt x="1873324" y="219046"/>
                  </a:cubicBezTo>
                  <a:cubicBezTo>
                    <a:pt x="1864852" y="223886"/>
                    <a:pt x="1856381" y="228727"/>
                    <a:pt x="1849120" y="233568"/>
                  </a:cubicBezTo>
                  <a:cubicBezTo>
                    <a:pt x="1823705" y="250511"/>
                    <a:pt x="1795871" y="268664"/>
                    <a:pt x="1768036" y="290447"/>
                  </a:cubicBezTo>
                  <a:cubicBezTo>
                    <a:pt x="1740202" y="311021"/>
                    <a:pt x="1712367" y="334014"/>
                    <a:pt x="1683323" y="358218"/>
                  </a:cubicBezTo>
                  <a:cubicBezTo>
                    <a:pt x="1626443" y="405416"/>
                    <a:pt x="1569564" y="457454"/>
                    <a:pt x="1513895" y="504652"/>
                  </a:cubicBezTo>
                  <a:cubicBezTo>
                    <a:pt x="1490901" y="524015"/>
                    <a:pt x="1470328" y="539748"/>
                    <a:pt x="1448544" y="559111"/>
                  </a:cubicBezTo>
                  <a:cubicBezTo>
                    <a:pt x="1434022" y="571213"/>
                    <a:pt x="1418289" y="586946"/>
                    <a:pt x="1402557" y="599047"/>
                  </a:cubicBezTo>
                  <a:cubicBezTo>
                    <a:pt x="1372302" y="623251"/>
                    <a:pt x="1343257" y="640194"/>
                    <a:pt x="1310582" y="665608"/>
                  </a:cubicBezTo>
                  <a:lnTo>
                    <a:pt x="1310582" y="665608"/>
                  </a:lnTo>
                  <a:close/>
                  <a:moveTo>
                    <a:pt x="2594601" y="14522"/>
                  </a:moveTo>
                  <a:lnTo>
                    <a:pt x="2594601" y="14522"/>
                  </a:lnTo>
                  <a:cubicBezTo>
                    <a:pt x="2598232" y="14522"/>
                    <a:pt x="2600652" y="14522"/>
                    <a:pt x="2601862" y="14522"/>
                  </a:cubicBezTo>
                  <a:cubicBezTo>
                    <a:pt x="2604283" y="14522"/>
                    <a:pt x="2605493" y="14522"/>
                    <a:pt x="2606703" y="14522"/>
                  </a:cubicBezTo>
                  <a:cubicBezTo>
                    <a:pt x="2609124" y="14522"/>
                    <a:pt x="2611544" y="14522"/>
                    <a:pt x="2617595" y="15733"/>
                  </a:cubicBezTo>
                  <a:cubicBezTo>
                    <a:pt x="2620015" y="16943"/>
                    <a:pt x="2612754" y="16943"/>
                    <a:pt x="2604283" y="16943"/>
                  </a:cubicBezTo>
                  <a:cubicBezTo>
                    <a:pt x="2600652" y="16943"/>
                    <a:pt x="2597022" y="15733"/>
                    <a:pt x="2594601" y="15733"/>
                  </a:cubicBezTo>
                  <a:cubicBezTo>
                    <a:pt x="2594601" y="15733"/>
                    <a:pt x="2593391" y="15733"/>
                    <a:pt x="2594601" y="14522"/>
                  </a:cubicBezTo>
                  <a:close/>
                </a:path>
              </a:pathLst>
            </a:custGeom>
            <a:solidFill>
              <a:schemeClr val="accent5"/>
            </a:solidFill>
            <a:ln w="12087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D"/>
            </a:p>
          </p:txBody>
        </p:sp>
        <p:pic>
          <p:nvPicPr>
            <p:cNvPr id="13" name="Graphic 2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9260729" y="5171028"/>
              <a:ext cx="531732" cy="451704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2201200" y="509654"/>
            <a:ext cx="537292" cy="456427"/>
            <a:chOff x="2869987" y="216264"/>
            <a:chExt cx="1030160" cy="875116"/>
          </a:xfrm>
        </p:grpSpPr>
        <p:pic>
          <p:nvPicPr>
            <p:cNvPr id="16" name="Graphic 2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2869987" y="216264"/>
              <a:ext cx="1030160" cy="875116"/>
            </a:xfrm>
            <a:prstGeom prst="rect">
              <a:avLst/>
            </a:prstGeom>
          </p:spPr>
        </p:pic>
        <p:pic>
          <p:nvPicPr>
            <p:cNvPr id="17" name="Graphic 2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2991664" y="378496"/>
              <a:ext cx="648210" cy="550651"/>
            </a:xfrm>
            <a:prstGeom prst="rect">
              <a:avLst/>
            </a:prstGeom>
          </p:spPr>
        </p:pic>
      </p:grpSp>
      <p:sp>
        <p:nvSpPr>
          <p:cNvPr id="15" name="Graphic 16"/>
          <p:cNvSpPr/>
          <p:nvPr/>
        </p:nvSpPr>
        <p:spPr>
          <a:xfrm rot="12024231">
            <a:off x="11307859" y="2505964"/>
            <a:ext cx="577064" cy="2074285"/>
          </a:xfrm>
          <a:custGeom>
            <a:avLst/>
            <a:gdLst>
              <a:gd name="connsiteX0" fmla="*/ 1066177 w 1162202"/>
              <a:gd name="connsiteY0" fmla="*/ 106838 h 2190831"/>
              <a:gd name="connsiteX1" fmla="*/ 509334 w 1162202"/>
              <a:gd name="connsiteY1" fmla="*/ 604968 h 2190831"/>
              <a:gd name="connsiteX2" fmla="*/ 103968 w 1162202"/>
              <a:gd name="connsiteY2" fmla="*/ 835344 h 2190831"/>
              <a:gd name="connsiteX3" fmla="*/ 64609 w 1162202"/>
              <a:gd name="connsiteY3" fmla="*/ 1276886 h 2190831"/>
              <a:gd name="connsiteX4" fmla="*/ 322266 w 1162202"/>
              <a:gd name="connsiteY4" fmla="*/ 1809823 h 2190831"/>
              <a:gd name="connsiteX5" fmla="*/ 811954 w 1162202"/>
              <a:gd name="connsiteY5" fmla="*/ 2105492 h 2190831"/>
              <a:gd name="connsiteX6" fmla="*/ 1066177 w 1162202"/>
              <a:gd name="connsiteY6" fmla="*/ 2193870 h 2190831"/>
              <a:gd name="connsiteX7" fmla="*/ 1066177 w 1162202"/>
              <a:gd name="connsiteY7" fmla="*/ 2052663 h 2190831"/>
              <a:gd name="connsiteX8" fmla="*/ 395662 w 1162202"/>
              <a:gd name="connsiteY8" fmla="*/ 1732179 h 2190831"/>
              <a:gd name="connsiteX9" fmla="*/ 64609 w 1162202"/>
              <a:gd name="connsiteY9" fmla="*/ 971208 h 2190831"/>
              <a:gd name="connsiteX10" fmla="*/ 1066177 w 1162202"/>
              <a:gd name="connsiteY10" fmla="*/ 217228 h 2190831"/>
              <a:gd name="connsiteX11" fmla="*/ 1066177 w 1162202"/>
              <a:gd name="connsiteY11" fmla="*/ 106838 h 219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202" h="2190831">
                <a:moveTo>
                  <a:pt x="1066177" y="106838"/>
                </a:moveTo>
                <a:cubicBezTo>
                  <a:pt x="785273" y="403376"/>
                  <a:pt x="599659" y="569419"/>
                  <a:pt x="509334" y="604968"/>
                </a:cubicBezTo>
                <a:cubicBezTo>
                  <a:pt x="373847" y="658292"/>
                  <a:pt x="219614" y="790990"/>
                  <a:pt x="103968" y="835344"/>
                </a:cubicBezTo>
                <a:cubicBezTo>
                  <a:pt x="-11678" y="879697"/>
                  <a:pt x="-39439" y="1099388"/>
                  <a:pt x="64609" y="1276886"/>
                </a:cubicBezTo>
                <a:cubicBezTo>
                  <a:pt x="168658" y="1454383"/>
                  <a:pt x="260271" y="1744249"/>
                  <a:pt x="322266" y="1809823"/>
                </a:cubicBezTo>
                <a:cubicBezTo>
                  <a:pt x="384261" y="1875397"/>
                  <a:pt x="609081" y="2075378"/>
                  <a:pt x="811954" y="2105492"/>
                </a:cubicBezTo>
                <a:cubicBezTo>
                  <a:pt x="947202" y="2125568"/>
                  <a:pt x="1031944" y="2155028"/>
                  <a:pt x="1066177" y="2193870"/>
                </a:cubicBezTo>
                <a:lnTo>
                  <a:pt x="1066177" y="2052663"/>
                </a:lnTo>
                <a:cubicBezTo>
                  <a:pt x="718692" y="2010288"/>
                  <a:pt x="495187" y="1903460"/>
                  <a:pt x="395662" y="1732179"/>
                </a:cubicBezTo>
                <a:cubicBezTo>
                  <a:pt x="246374" y="1475257"/>
                  <a:pt x="-78618" y="1146825"/>
                  <a:pt x="64609" y="971208"/>
                </a:cubicBezTo>
                <a:cubicBezTo>
                  <a:pt x="207836" y="795590"/>
                  <a:pt x="857440" y="586798"/>
                  <a:pt x="1066177" y="217228"/>
                </a:cubicBezTo>
                <a:cubicBezTo>
                  <a:pt x="1205336" y="-29152"/>
                  <a:pt x="1205336" y="-65949"/>
                  <a:pt x="1066177" y="106838"/>
                </a:cubicBezTo>
                <a:close/>
              </a:path>
            </a:pathLst>
          </a:custGeom>
          <a:solidFill>
            <a:schemeClr val="bg1"/>
          </a:solidFill>
          <a:ln w="9449" cap="flat">
            <a:noFill/>
            <a:prstDash val="solid"/>
            <a:miter/>
          </a:ln>
        </p:spPr>
        <p:txBody>
          <a:bodyPr rtlCol="0" anchor="ctr"/>
          <a:lstStyle/>
          <a:p>
            <a:pPr defTabSz="228600"/>
            <a:endParaRPr sz="9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7371C-B2E5-4D7F-A859-B1BF72CEA05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1AD374-E192-41E6-BB9A-C3D7B3C195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7371C-B2E5-4D7F-A859-B1BF72CEA05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1AD374-E192-41E6-BB9A-C3D7B3C195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 rot="10800000">
            <a:off x="231451" y="241153"/>
            <a:ext cx="11382954" cy="6375693"/>
          </a:xfrm>
          <a:custGeom>
            <a:avLst/>
            <a:gdLst>
              <a:gd name="connsiteX0" fmla="*/ 6171438 w 11938756"/>
              <a:gd name="connsiteY0" fmla="*/ 208507 h 6328655"/>
              <a:gd name="connsiteX1" fmla="*/ 3044780 w 11938756"/>
              <a:gd name="connsiteY1" fmla="*/ 61023 h 6328655"/>
              <a:gd name="connsiteX2" fmla="*/ 1407709 w 11938756"/>
              <a:gd name="connsiteY2" fmla="*/ 1358881 h 6328655"/>
              <a:gd name="connsiteX3" fmla="*/ 257335 w 11938756"/>
              <a:gd name="connsiteY3" fmla="*/ 1742339 h 6328655"/>
              <a:gd name="connsiteX4" fmla="*/ 227838 w 11938756"/>
              <a:gd name="connsiteY4" fmla="*/ 5399939 h 6328655"/>
              <a:gd name="connsiteX5" fmla="*/ 2779309 w 11938756"/>
              <a:gd name="connsiteY5" fmla="*/ 6270094 h 6328655"/>
              <a:gd name="connsiteX6" fmla="*/ 8280458 w 11938756"/>
              <a:gd name="connsiteY6" fmla="*/ 6196352 h 6328655"/>
              <a:gd name="connsiteX7" fmla="*/ 11510354 w 11938756"/>
              <a:gd name="connsiteY7" fmla="*/ 5768649 h 6328655"/>
              <a:gd name="connsiteX8" fmla="*/ 11820070 w 11938756"/>
              <a:gd name="connsiteY8" fmla="*/ 1889823 h 6328655"/>
              <a:gd name="connsiteX9" fmla="*/ 10728690 w 11938756"/>
              <a:gd name="connsiteY9" fmla="*/ 179010 h 6328655"/>
              <a:gd name="connsiteX10" fmla="*/ 6171438 w 11938756"/>
              <a:gd name="connsiteY10" fmla="*/ 208507 h 6328655"/>
              <a:gd name="connsiteX0-1" fmla="*/ 6153362 w 11920680"/>
              <a:gd name="connsiteY0-2" fmla="*/ 157487 h 6277635"/>
              <a:gd name="connsiteX1-3" fmla="*/ 3026704 w 11920680"/>
              <a:gd name="connsiteY1-4" fmla="*/ 10003 h 6277635"/>
              <a:gd name="connsiteX2-5" fmla="*/ 991427 w 11920680"/>
              <a:gd name="connsiteY2-6" fmla="*/ 481951 h 6277635"/>
              <a:gd name="connsiteX3-7" fmla="*/ 239259 w 11920680"/>
              <a:gd name="connsiteY3-8" fmla="*/ 1691319 h 6277635"/>
              <a:gd name="connsiteX4-9" fmla="*/ 209762 w 11920680"/>
              <a:gd name="connsiteY4-10" fmla="*/ 5348919 h 6277635"/>
              <a:gd name="connsiteX5-11" fmla="*/ 2761233 w 11920680"/>
              <a:gd name="connsiteY5-12" fmla="*/ 6219074 h 6277635"/>
              <a:gd name="connsiteX6-13" fmla="*/ 8262382 w 11920680"/>
              <a:gd name="connsiteY6-14" fmla="*/ 6145332 h 6277635"/>
              <a:gd name="connsiteX7-15" fmla="*/ 11492278 w 11920680"/>
              <a:gd name="connsiteY7-16" fmla="*/ 5717629 h 6277635"/>
              <a:gd name="connsiteX8-17" fmla="*/ 11801994 w 11920680"/>
              <a:gd name="connsiteY8-18" fmla="*/ 1838803 h 6277635"/>
              <a:gd name="connsiteX9-19" fmla="*/ 10710614 w 11920680"/>
              <a:gd name="connsiteY9-20" fmla="*/ 127990 h 6277635"/>
              <a:gd name="connsiteX10-21" fmla="*/ 6153362 w 11920680"/>
              <a:gd name="connsiteY10-22" fmla="*/ 157487 h 6277635"/>
              <a:gd name="connsiteX0-23" fmla="*/ 6818787 w 12586105"/>
              <a:gd name="connsiteY0-24" fmla="*/ 157487 h 6277635"/>
              <a:gd name="connsiteX1-25" fmla="*/ 3692129 w 12586105"/>
              <a:gd name="connsiteY1-26" fmla="*/ 10003 h 6277635"/>
              <a:gd name="connsiteX2-27" fmla="*/ 1656852 w 12586105"/>
              <a:gd name="connsiteY2-28" fmla="*/ 481951 h 6277635"/>
              <a:gd name="connsiteX3-29" fmla="*/ 24092 w 12586105"/>
              <a:gd name="connsiteY3-30" fmla="*/ 1366855 h 6277635"/>
              <a:gd name="connsiteX4-31" fmla="*/ 875187 w 12586105"/>
              <a:gd name="connsiteY4-32" fmla="*/ 5348919 h 6277635"/>
              <a:gd name="connsiteX5-33" fmla="*/ 3426658 w 12586105"/>
              <a:gd name="connsiteY5-34" fmla="*/ 6219074 h 6277635"/>
              <a:gd name="connsiteX6-35" fmla="*/ 8927807 w 12586105"/>
              <a:gd name="connsiteY6-36" fmla="*/ 6145332 h 6277635"/>
              <a:gd name="connsiteX7-37" fmla="*/ 12157703 w 12586105"/>
              <a:gd name="connsiteY7-38" fmla="*/ 5717629 h 6277635"/>
              <a:gd name="connsiteX8-39" fmla="*/ 12467419 w 12586105"/>
              <a:gd name="connsiteY8-40" fmla="*/ 1838803 h 6277635"/>
              <a:gd name="connsiteX9-41" fmla="*/ 11376039 w 12586105"/>
              <a:gd name="connsiteY9-42" fmla="*/ 127990 h 6277635"/>
              <a:gd name="connsiteX10-43" fmla="*/ 6818787 w 12586105"/>
              <a:gd name="connsiteY10-44" fmla="*/ 157487 h 6277635"/>
              <a:gd name="connsiteX0-45" fmla="*/ 6818788 w 12586106"/>
              <a:gd name="connsiteY0-46" fmla="*/ 255545 h 6375693"/>
              <a:gd name="connsiteX1-47" fmla="*/ 3692130 w 12586106"/>
              <a:gd name="connsiteY1-48" fmla="*/ 108061 h 6375693"/>
              <a:gd name="connsiteX2-49" fmla="*/ 1656853 w 12586106"/>
              <a:gd name="connsiteY2-50" fmla="*/ 580009 h 6375693"/>
              <a:gd name="connsiteX3-51" fmla="*/ 24093 w 12586106"/>
              <a:gd name="connsiteY3-52" fmla="*/ 1464913 h 6375693"/>
              <a:gd name="connsiteX4-53" fmla="*/ 875188 w 12586106"/>
              <a:gd name="connsiteY4-54" fmla="*/ 5446977 h 6375693"/>
              <a:gd name="connsiteX5-55" fmla="*/ 3426659 w 12586106"/>
              <a:gd name="connsiteY5-56" fmla="*/ 6317132 h 6375693"/>
              <a:gd name="connsiteX6-57" fmla="*/ 8927808 w 12586106"/>
              <a:gd name="connsiteY6-58" fmla="*/ 6243390 h 6375693"/>
              <a:gd name="connsiteX7-59" fmla="*/ 12157704 w 12586106"/>
              <a:gd name="connsiteY7-60" fmla="*/ 5815687 h 6375693"/>
              <a:gd name="connsiteX8-61" fmla="*/ 12467420 w 12586106"/>
              <a:gd name="connsiteY8-62" fmla="*/ 1936861 h 6375693"/>
              <a:gd name="connsiteX9-63" fmla="*/ 11832644 w 12586106"/>
              <a:gd name="connsiteY9-64" fmla="*/ 93312 h 6375693"/>
              <a:gd name="connsiteX10-65" fmla="*/ 6818788 w 12586106"/>
              <a:gd name="connsiteY10-66" fmla="*/ 255545 h 63756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586106" h="6375693">
                <a:moveTo>
                  <a:pt x="6818788" y="255545"/>
                </a:moveTo>
                <a:cubicBezTo>
                  <a:pt x="5462036" y="258003"/>
                  <a:pt x="4552452" y="53984"/>
                  <a:pt x="3692130" y="108061"/>
                </a:cubicBezTo>
                <a:cubicBezTo>
                  <a:pt x="2831808" y="162138"/>
                  <a:pt x="2268192" y="353867"/>
                  <a:pt x="1656853" y="580009"/>
                </a:cubicBezTo>
                <a:cubicBezTo>
                  <a:pt x="1045514" y="806151"/>
                  <a:pt x="154371" y="653752"/>
                  <a:pt x="24093" y="1464913"/>
                </a:cubicBezTo>
                <a:cubicBezTo>
                  <a:pt x="-106184" y="2276074"/>
                  <a:pt x="308094" y="4638274"/>
                  <a:pt x="875188" y="5446977"/>
                </a:cubicBezTo>
                <a:cubicBezTo>
                  <a:pt x="1442282" y="6255680"/>
                  <a:pt x="2084556" y="6184397"/>
                  <a:pt x="3426659" y="6317132"/>
                </a:cubicBezTo>
                <a:cubicBezTo>
                  <a:pt x="4768762" y="6449867"/>
                  <a:pt x="7472634" y="6326964"/>
                  <a:pt x="8927808" y="6243390"/>
                </a:cubicBezTo>
                <a:cubicBezTo>
                  <a:pt x="10382982" y="6159816"/>
                  <a:pt x="11567769" y="6533442"/>
                  <a:pt x="12157704" y="5815687"/>
                </a:cubicBezTo>
                <a:cubicBezTo>
                  <a:pt x="12747639" y="5097932"/>
                  <a:pt x="12597697" y="2868468"/>
                  <a:pt x="12467420" y="1936861"/>
                </a:cubicBezTo>
                <a:cubicBezTo>
                  <a:pt x="12337143" y="1005255"/>
                  <a:pt x="12771625" y="373531"/>
                  <a:pt x="11832644" y="93312"/>
                </a:cubicBezTo>
                <a:cubicBezTo>
                  <a:pt x="10893664" y="-186907"/>
                  <a:pt x="8175540" y="253087"/>
                  <a:pt x="6818788" y="2555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Graphic 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0" y="3974015"/>
            <a:ext cx="1501118" cy="2496076"/>
          </a:xfrm>
          <a:prstGeom prst="rect">
            <a:avLst/>
          </a:prstGeom>
        </p:spPr>
      </p:pic>
      <p:sp>
        <p:nvSpPr>
          <p:cNvPr id="8" name="Graphic 23"/>
          <p:cNvSpPr/>
          <p:nvPr userDrawn="1"/>
        </p:nvSpPr>
        <p:spPr>
          <a:xfrm rot="10800000">
            <a:off x="0" y="0"/>
            <a:ext cx="2823305" cy="1686972"/>
          </a:xfrm>
          <a:custGeom>
            <a:avLst/>
            <a:gdLst>
              <a:gd name="connsiteX0" fmla="*/ 3198490 w 3202120"/>
              <a:gd name="connsiteY0" fmla="*/ 194842 h 1913321"/>
              <a:gd name="connsiteX1" fmla="*/ 3142821 w 3202120"/>
              <a:gd name="connsiteY1" fmla="*/ 168217 h 1913321"/>
              <a:gd name="connsiteX2" fmla="*/ 3198490 w 3202120"/>
              <a:gd name="connsiteY2" fmla="*/ 188791 h 1913321"/>
              <a:gd name="connsiteX3" fmla="*/ 3198490 w 3202120"/>
              <a:gd name="connsiteY3" fmla="*/ 182740 h 1913321"/>
              <a:gd name="connsiteX4" fmla="*/ 3160974 w 3202120"/>
              <a:gd name="connsiteY4" fmla="*/ 168217 h 1913321"/>
              <a:gd name="connsiteX5" fmla="*/ 3008489 w 3202120"/>
              <a:gd name="connsiteY5" fmla="*/ 113759 h 1913321"/>
              <a:gd name="connsiteX6" fmla="*/ 2819698 w 3202120"/>
              <a:gd name="connsiteY6" fmla="*/ 56879 h 1913321"/>
              <a:gd name="connsiteX7" fmla="*/ 2807596 w 3202120"/>
              <a:gd name="connsiteY7" fmla="*/ 50828 h 1913321"/>
              <a:gd name="connsiteX8" fmla="*/ 2682946 w 3202120"/>
              <a:gd name="connsiteY8" fmla="*/ 22994 h 1913321"/>
              <a:gd name="connsiteX9" fmla="*/ 2622436 w 3202120"/>
              <a:gd name="connsiteY9" fmla="*/ 13312 h 1913321"/>
              <a:gd name="connsiteX10" fmla="*/ 2606703 w 3202120"/>
              <a:gd name="connsiteY10" fmla="*/ 12102 h 1913321"/>
              <a:gd name="connsiteX11" fmla="*/ 2599442 w 3202120"/>
              <a:gd name="connsiteY11" fmla="*/ 10892 h 1913321"/>
              <a:gd name="connsiteX12" fmla="*/ 2595811 w 3202120"/>
              <a:gd name="connsiteY12" fmla="*/ 10892 h 1913321"/>
              <a:gd name="connsiteX13" fmla="*/ 2594601 w 3202120"/>
              <a:gd name="connsiteY13" fmla="*/ 10892 h 1913321"/>
              <a:gd name="connsiteX14" fmla="*/ 2595811 w 3202120"/>
              <a:gd name="connsiteY14" fmla="*/ 10892 h 1913321"/>
              <a:gd name="connsiteX15" fmla="*/ 2595811 w 3202120"/>
              <a:gd name="connsiteY15" fmla="*/ 10892 h 1913321"/>
              <a:gd name="connsiteX16" fmla="*/ 2595811 w 3202120"/>
              <a:gd name="connsiteY16" fmla="*/ 10892 h 1913321"/>
              <a:gd name="connsiteX17" fmla="*/ 2594601 w 3202120"/>
              <a:gd name="connsiteY17" fmla="*/ 10892 h 1913321"/>
              <a:gd name="connsiteX18" fmla="*/ 2590971 w 3202120"/>
              <a:gd name="connsiteY18" fmla="*/ 10892 h 1913321"/>
              <a:gd name="connsiteX19" fmla="*/ 2582499 w 3202120"/>
              <a:gd name="connsiteY19" fmla="*/ 9682 h 1913321"/>
              <a:gd name="connsiteX20" fmla="*/ 2565556 w 3202120"/>
              <a:gd name="connsiteY20" fmla="*/ 8471 h 1913321"/>
              <a:gd name="connsiteX21" fmla="*/ 2572818 w 3202120"/>
              <a:gd name="connsiteY21" fmla="*/ 6051 h 1913321"/>
              <a:gd name="connsiteX22" fmla="*/ 2480843 w 3202120"/>
              <a:gd name="connsiteY22" fmla="*/ 0 h 1913321"/>
              <a:gd name="connsiteX23" fmla="*/ 2436065 w 3202120"/>
              <a:gd name="connsiteY23" fmla="*/ 2420 h 1913321"/>
              <a:gd name="connsiteX24" fmla="*/ 2427594 w 3202120"/>
              <a:gd name="connsiteY24" fmla="*/ 3631 h 1913321"/>
              <a:gd name="connsiteX25" fmla="*/ 2417912 w 3202120"/>
              <a:gd name="connsiteY25" fmla="*/ 4841 h 1913321"/>
              <a:gd name="connsiteX26" fmla="*/ 2398549 w 3202120"/>
              <a:gd name="connsiteY26" fmla="*/ 7261 h 1913321"/>
              <a:gd name="connsiteX27" fmla="*/ 2202497 w 3202120"/>
              <a:gd name="connsiteY27" fmla="*/ 32675 h 1913321"/>
              <a:gd name="connsiteX28" fmla="*/ 2012496 w 3202120"/>
              <a:gd name="connsiteY28" fmla="*/ 99236 h 1913321"/>
              <a:gd name="connsiteX29" fmla="*/ 1889056 w 3202120"/>
              <a:gd name="connsiteY29" fmla="*/ 163377 h 1913321"/>
              <a:gd name="connsiteX30" fmla="*/ 1634915 w 3202120"/>
              <a:gd name="connsiteY30" fmla="*/ 352167 h 1913321"/>
              <a:gd name="connsiteX31" fmla="*/ 1415869 w 3202120"/>
              <a:gd name="connsiteY31" fmla="*/ 556691 h 1913321"/>
              <a:gd name="connsiteX32" fmla="*/ 1383194 w 3202120"/>
              <a:gd name="connsiteY32" fmla="*/ 583315 h 1913321"/>
              <a:gd name="connsiteX33" fmla="*/ 1244021 w 3202120"/>
              <a:gd name="connsiteY33" fmla="*/ 697073 h 1913321"/>
              <a:gd name="connsiteX34" fmla="*/ 1158097 w 3202120"/>
              <a:gd name="connsiteY34" fmla="*/ 752742 h 1913321"/>
              <a:gd name="connsiteX35" fmla="*/ 1063701 w 3202120"/>
              <a:gd name="connsiteY35" fmla="*/ 802360 h 1913321"/>
              <a:gd name="connsiteX36" fmla="*/ 860388 w 3202120"/>
              <a:gd name="connsiteY36" fmla="*/ 871342 h 1913321"/>
              <a:gd name="connsiteX37" fmla="*/ 848286 w 3202120"/>
              <a:gd name="connsiteY37" fmla="*/ 872552 h 1913321"/>
              <a:gd name="connsiteX38" fmla="*/ 646183 w 3202120"/>
              <a:gd name="connsiteY38" fmla="*/ 922170 h 1913321"/>
              <a:gd name="connsiteX39" fmla="*/ 435609 w 3202120"/>
              <a:gd name="connsiteY39" fmla="*/ 997202 h 1913321"/>
              <a:gd name="connsiteX40" fmla="*/ 336373 w 3202120"/>
              <a:gd name="connsiteY40" fmla="*/ 1050451 h 1913321"/>
              <a:gd name="connsiteX41" fmla="*/ 225035 w 3202120"/>
              <a:gd name="connsiteY41" fmla="*/ 1136375 h 1913321"/>
              <a:gd name="connsiteX42" fmla="*/ 111276 w 3202120"/>
              <a:gd name="connsiteY42" fmla="*/ 1256184 h 1913321"/>
              <a:gd name="connsiteX43" fmla="*/ 97964 w 3202120"/>
              <a:gd name="connsiteY43" fmla="*/ 1274337 h 1913321"/>
              <a:gd name="connsiteX44" fmla="*/ 85862 w 3202120"/>
              <a:gd name="connsiteY44" fmla="*/ 1292490 h 1913321"/>
              <a:gd name="connsiteX45" fmla="*/ 65289 w 3202120"/>
              <a:gd name="connsiteY45" fmla="*/ 1328796 h 1913321"/>
              <a:gd name="connsiteX46" fmla="*/ 49556 w 3202120"/>
              <a:gd name="connsiteY46" fmla="*/ 1363892 h 1913321"/>
              <a:gd name="connsiteX47" fmla="*/ 43505 w 3202120"/>
              <a:gd name="connsiteY47" fmla="*/ 1379624 h 1913321"/>
              <a:gd name="connsiteX48" fmla="*/ 38664 w 3202120"/>
              <a:gd name="connsiteY48" fmla="*/ 1394147 h 1913321"/>
              <a:gd name="connsiteX49" fmla="*/ 2358 w 3202120"/>
              <a:gd name="connsiteY49" fmla="*/ 1550262 h 1913321"/>
              <a:gd name="connsiteX50" fmla="*/ 28983 w 3202120"/>
              <a:gd name="connsiteY50" fmla="*/ 1791091 h 1913321"/>
              <a:gd name="connsiteX51" fmla="*/ 73760 w 3202120"/>
              <a:gd name="connsiteY51" fmla="*/ 1909691 h 1913321"/>
              <a:gd name="connsiteX52" fmla="*/ 74970 w 3202120"/>
              <a:gd name="connsiteY52" fmla="*/ 1910901 h 1913321"/>
              <a:gd name="connsiteX53" fmla="*/ 83442 w 3202120"/>
              <a:gd name="connsiteY53" fmla="*/ 1910901 h 1913321"/>
              <a:gd name="connsiteX54" fmla="*/ 49556 w 3202120"/>
              <a:gd name="connsiteY54" fmla="*/ 1828607 h 1913321"/>
              <a:gd name="connsiteX55" fmla="*/ 32613 w 3202120"/>
              <a:gd name="connsiteY55" fmla="*/ 1774149 h 1913321"/>
              <a:gd name="connsiteX56" fmla="*/ 20511 w 3202120"/>
              <a:gd name="connsiteY56" fmla="*/ 1718479 h 1913321"/>
              <a:gd name="connsiteX57" fmla="*/ 7199 w 3202120"/>
              <a:gd name="connsiteY57" fmla="*/ 1611982 h 1913321"/>
              <a:gd name="connsiteX58" fmla="*/ 18091 w 3202120"/>
              <a:gd name="connsiteY58" fmla="*/ 1505485 h 1913321"/>
              <a:gd name="connsiteX59" fmla="*/ 41085 w 3202120"/>
              <a:gd name="connsiteY59" fmla="*/ 1409879 h 1913321"/>
              <a:gd name="connsiteX60" fmla="*/ 113696 w 3202120"/>
              <a:gd name="connsiteY60" fmla="*/ 1274337 h 1913321"/>
              <a:gd name="connsiteX61" fmla="*/ 206882 w 3202120"/>
              <a:gd name="connsiteY61" fmla="*/ 1164209 h 1913321"/>
              <a:gd name="connsiteX62" fmla="*/ 362997 w 3202120"/>
              <a:gd name="connsiteY62" fmla="*/ 1049241 h 1913321"/>
              <a:gd name="connsiteX63" fmla="*/ 451342 w 3202120"/>
              <a:gd name="connsiteY63" fmla="*/ 1002043 h 1913321"/>
              <a:gd name="connsiteX64" fmla="*/ 544527 w 3202120"/>
              <a:gd name="connsiteY64" fmla="*/ 964527 h 1913321"/>
              <a:gd name="connsiteX65" fmla="*/ 624400 w 3202120"/>
              <a:gd name="connsiteY65" fmla="*/ 942743 h 1913321"/>
              <a:gd name="connsiteX66" fmla="*/ 709114 w 3202120"/>
              <a:gd name="connsiteY66" fmla="*/ 918539 h 1913321"/>
              <a:gd name="connsiteX67" fmla="*/ 830133 w 3202120"/>
              <a:gd name="connsiteY67" fmla="*/ 890705 h 1913321"/>
              <a:gd name="connsiteX68" fmla="*/ 888223 w 3202120"/>
              <a:gd name="connsiteY68" fmla="*/ 873762 h 1913321"/>
              <a:gd name="connsiteX69" fmla="*/ 918478 w 3202120"/>
              <a:gd name="connsiteY69" fmla="*/ 867711 h 1913321"/>
              <a:gd name="connsiteX70" fmla="*/ 1015294 w 3202120"/>
              <a:gd name="connsiteY70" fmla="*/ 837456 h 1913321"/>
              <a:gd name="connsiteX71" fmla="*/ 1047969 w 3202120"/>
              <a:gd name="connsiteY71" fmla="*/ 822934 h 1913321"/>
              <a:gd name="connsiteX72" fmla="*/ 1080644 w 3202120"/>
              <a:gd name="connsiteY72" fmla="*/ 808411 h 1913321"/>
              <a:gd name="connsiteX73" fmla="*/ 1112109 w 3202120"/>
              <a:gd name="connsiteY73" fmla="*/ 792679 h 1913321"/>
              <a:gd name="connsiteX74" fmla="*/ 1143574 w 3202120"/>
              <a:gd name="connsiteY74" fmla="*/ 775736 h 1913321"/>
              <a:gd name="connsiteX75" fmla="*/ 1277906 w 3202120"/>
              <a:gd name="connsiteY75" fmla="*/ 689812 h 1913321"/>
              <a:gd name="connsiteX76" fmla="*/ 1181091 w 3202120"/>
              <a:gd name="connsiteY76" fmla="*/ 772106 h 1913321"/>
              <a:gd name="connsiteX77" fmla="*/ 1104848 w 3202120"/>
              <a:gd name="connsiteY77" fmla="*/ 814462 h 1913321"/>
              <a:gd name="connsiteX78" fmla="*/ 1066122 w 3202120"/>
              <a:gd name="connsiteY78" fmla="*/ 832615 h 1913321"/>
              <a:gd name="connsiteX79" fmla="*/ 1026185 w 3202120"/>
              <a:gd name="connsiteY79" fmla="*/ 848348 h 1913321"/>
              <a:gd name="connsiteX80" fmla="*/ 976567 w 3202120"/>
              <a:gd name="connsiteY80" fmla="*/ 865291 h 1913321"/>
              <a:gd name="connsiteX81" fmla="*/ 906376 w 3202120"/>
              <a:gd name="connsiteY81" fmla="*/ 888285 h 1913321"/>
              <a:gd name="connsiteX82" fmla="*/ 819242 w 3202120"/>
              <a:gd name="connsiteY82" fmla="*/ 916119 h 1913321"/>
              <a:gd name="connsiteX83" fmla="*/ 586884 w 3202120"/>
              <a:gd name="connsiteY83" fmla="*/ 983890 h 1913321"/>
              <a:gd name="connsiteX84" fmla="*/ 412615 w 3202120"/>
              <a:gd name="connsiteY84" fmla="*/ 1058922 h 1913321"/>
              <a:gd name="connsiteX85" fmla="*/ 263761 w 3202120"/>
              <a:gd name="connsiteY85" fmla="*/ 1156948 h 1913321"/>
              <a:gd name="connsiteX86" fmla="*/ 150002 w 3202120"/>
              <a:gd name="connsiteY86" fmla="*/ 1280388 h 1913321"/>
              <a:gd name="connsiteX87" fmla="*/ 114907 w 3202120"/>
              <a:gd name="connsiteY87" fmla="*/ 1330006 h 1913321"/>
              <a:gd name="connsiteX88" fmla="*/ 99174 w 3202120"/>
              <a:gd name="connsiteY88" fmla="*/ 1356631 h 1913321"/>
              <a:gd name="connsiteX89" fmla="*/ 85862 w 3202120"/>
              <a:gd name="connsiteY89" fmla="*/ 1384465 h 1913321"/>
              <a:gd name="connsiteX90" fmla="*/ 79811 w 3202120"/>
              <a:gd name="connsiteY90" fmla="*/ 1397777 h 1913321"/>
              <a:gd name="connsiteX91" fmla="*/ 74970 w 3202120"/>
              <a:gd name="connsiteY91" fmla="*/ 1411090 h 1913321"/>
              <a:gd name="connsiteX92" fmla="*/ 65289 w 3202120"/>
              <a:gd name="connsiteY92" fmla="*/ 1438924 h 1913321"/>
              <a:gd name="connsiteX93" fmla="*/ 58027 w 3202120"/>
              <a:gd name="connsiteY93" fmla="*/ 1465548 h 1913321"/>
              <a:gd name="connsiteX94" fmla="*/ 51976 w 3202120"/>
              <a:gd name="connsiteY94" fmla="*/ 1490963 h 1913321"/>
              <a:gd name="connsiteX95" fmla="*/ 37454 w 3202120"/>
              <a:gd name="connsiteY95" fmla="*/ 1541791 h 1913321"/>
              <a:gd name="connsiteX96" fmla="*/ 28983 w 3202120"/>
              <a:gd name="connsiteY96" fmla="*/ 1603511 h 1913321"/>
              <a:gd name="connsiteX97" fmla="*/ 44715 w 3202120"/>
              <a:gd name="connsiteY97" fmla="*/ 1757206 h 1913321"/>
              <a:gd name="connsiteX98" fmla="*/ 89493 w 3202120"/>
              <a:gd name="connsiteY98" fmla="*/ 1866124 h 1913321"/>
              <a:gd name="connsiteX99" fmla="*/ 117327 w 3202120"/>
              <a:gd name="connsiteY99" fmla="*/ 1913321 h 1913321"/>
              <a:gd name="connsiteX100" fmla="*/ 3202120 w 3202120"/>
              <a:gd name="connsiteY100" fmla="*/ 1913321 h 1913321"/>
              <a:gd name="connsiteX101" fmla="*/ 3202120 w 3202120"/>
              <a:gd name="connsiteY101" fmla="*/ 246880 h 1913321"/>
              <a:gd name="connsiteX102" fmla="*/ 2584920 w 3202120"/>
              <a:gd name="connsiteY102" fmla="*/ 76242 h 1913321"/>
              <a:gd name="connsiteX103" fmla="*/ 2432435 w 3202120"/>
              <a:gd name="connsiteY103" fmla="*/ 72612 h 1913321"/>
              <a:gd name="connsiteX104" fmla="*/ 2036700 w 3202120"/>
              <a:gd name="connsiteY104" fmla="*/ 165797 h 1913321"/>
              <a:gd name="connsiteX105" fmla="*/ 1578035 w 3202120"/>
              <a:gd name="connsiteY105" fmla="*/ 499811 h 1913321"/>
              <a:gd name="connsiteX106" fmla="*/ 1406187 w 3202120"/>
              <a:gd name="connsiteY106" fmla="*/ 645035 h 1913321"/>
              <a:gd name="connsiteX107" fmla="*/ 1552621 w 3202120"/>
              <a:gd name="connsiteY107" fmla="*/ 513123 h 1913321"/>
              <a:gd name="connsiteX108" fmla="*/ 1814024 w 3202120"/>
              <a:gd name="connsiteY108" fmla="*/ 295288 h 1913321"/>
              <a:gd name="connsiteX109" fmla="*/ 1956827 w 3202120"/>
              <a:gd name="connsiteY109" fmla="*/ 203313 h 1913321"/>
              <a:gd name="connsiteX110" fmla="*/ 2131096 w 3202120"/>
              <a:gd name="connsiteY110" fmla="*/ 127071 h 1913321"/>
              <a:gd name="connsiteX111" fmla="*/ 2207338 w 3202120"/>
              <a:gd name="connsiteY111" fmla="*/ 102867 h 1913321"/>
              <a:gd name="connsiteX112" fmla="*/ 2295682 w 3202120"/>
              <a:gd name="connsiteY112" fmla="*/ 84714 h 1913321"/>
              <a:gd name="connsiteX113" fmla="*/ 2384027 w 3202120"/>
              <a:gd name="connsiteY113" fmla="*/ 72612 h 1913321"/>
              <a:gd name="connsiteX114" fmla="*/ 2423963 w 3202120"/>
              <a:gd name="connsiteY114" fmla="*/ 68981 h 1913321"/>
              <a:gd name="connsiteX115" fmla="*/ 2442116 w 3202120"/>
              <a:gd name="connsiteY115" fmla="*/ 66561 h 1913321"/>
              <a:gd name="connsiteX116" fmla="*/ 2459059 w 3202120"/>
              <a:gd name="connsiteY116" fmla="*/ 64140 h 1913321"/>
              <a:gd name="connsiteX117" fmla="*/ 2484473 w 3202120"/>
              <a:gd name="connsiteY117" fmla="*/ 65351 h 1913321"/>
              <a:gd name="connsiteX118" fmla="*/ 2567977 w 3202120"/>
              <a:gd name="connsiteY118" fmla="*/ 65351 h 1913321"/>
              <a:gd name="connsiteX119" fmla="*/ 2587340 w 3202120"/>
              <a:gd name="connsiteY119" fmla="*/ 67771 h 1913321"/>
              <a:gd name="connsiteX120" fmla="*/ 2590971 w 3202120"/>
              <a:gd name="connsiteY120" fmla="*/ 67771 h 1913321"/>
              <a:gd name="connsiteX121" fmla="*/ 2594601 w 3202120"/>
              <a:gd name="connsiteY121" fmla="*/ 67771 h 1913321"/>
              <a:gd name="connsiteX122" fmla="*/ 2603073 w 3202120"/>
              <a:gd name="connsiteY122" fmla="*/ 67771 h 1913321"/>
              <a:gd name="connsiteX123" fmla="*/ 2633328 w 3202120"/>
              <a:gd name="connsiteY123" fmla="*/ 67771 h 1913321"/>
              <a:gd name="connsiteX124" fmla="*/ 2664793 w 3202120"/>
              <a:gd name="connsiteY124" fmla="*/ 72612 h 1913321"/>
              <a:gd name="connsiteX125" fmla="*/ 2921354 w 3202120"/>
              <a:gd name="connsiteY125" fmla="*/ 116179 h 1913321"/>
              <a:gd name="connsiteX126" fmla="*/ 3200910 w 3202120"/>
              <a:gd name="connsiteY126" fmla="*/ 214205 h 1913321"/>
              <a:gd name="connsiteX127" fmla="*/ 3200910 w 3202120"/>
              <a:gd name="connsiteY127" fmla="*/ 194842 h 1913321"/>
              <a:gd name="connsiteX128" fmla="*/ 3198490 w 3202120"/>
              <a:gd name="connsiteY128" fmla="*/ 194842 h 1913321"/>
              <a:gd name="connsiteX129" fmla="*/ 1381983 w 3202120"/>
              <a:gd name="connsiteY129" fmla="*/ 661978 h 1913321"/>
              <a:gd name="connsiteX130" fmla="*/ 1381983 w 3202120"/>
              <a:gd name="connsiteY130" fmla="*/ 661978 h 1913321"/>
              <a:gd name="connsiteX131" fmla="*/ 1123001 w 3202120"/>
              <a:gd name="connsiteY131" fmla="*/ 830195 h 1913321"/>
              <a:gd name="connsiteX132" fmla="*/ 572361 w 3202120"/>
              <a:gd name="connsiteY132" fmla="*/ 1014145 h 1913321"/>
              <a:gd name="connsiteX133" fmla="*/ 136690 w 3202120"/>
              <a:gd name="connsiteY133" fmla="*/ 1333637 h 1913321"/>
              <a:gd name="connsiteX134" fmla="*/ 99174 w 3202120"/>
              <a:gd name="connsiteY134" fmla="*/ 1386886 h 1913321"/>
              <a:gd name="connsiteX135" fmla="*/ 110066 w 3202120"/>
              <a:gd name="connsiteY135" fmla="*/ 1366312 h 1913321"/>
              <a:gd name="connsiteX136" fmla="*/ 119747 w 3202120"/>
              <a:gd name="connsiteY136" fmla="*/ 1349370 h 1913321"/>
              <a:gd name="connsiteX137" fmla="*/ 128219 w 3202120"/>
              <a:gd name="connsiteY137" fmla="*/ 1333637 h 1913321"/>
              <a:gd name="connsiteX138" fmla="*/ 136690 w 3202120"/>
              <a:gd name="connsiteY138" fmla="*/ 1319115 h 1913321"/>
              <a:gd name="connsiteX139" fmla="*/ 145162 w 3202120"/>
              <a:gd name="connsiteY139" fmla="*/ 1304592 h 1913321"/>
              <a:gd name="connsiteX140" fmla="*/ 154843 w 3202120"/>
              <a:gd name="connsiteY140" fmla="*/ 1290070 h 1913321"/>
              <a:gd name="connsiteX141" fmla="*/ 165735 w 3202120"/>
              <a:gd name="connsiteY141" fmla="*/ 1274337 h 1913321"/>
              <a:gd name="connsiteX142" fmla="*/ 180257 w 3202120"/>
              <a:gd name="connsiteY142" fmla="*/ 1257395 h 1913321"/>
              <a:gd name="connsiteX143" fmla="*/ 269812 w 3202120"/>
              <a:gd name="connsiteY143" fmla="*/ 1162999 h 1913321"/>
              <a:gd name="connsiteX144" fmla="*/ 387201 w 3202120"/>
              <a:gd name="connsiteY144" fmla="*/ 1081916 h 1913321"/>
              <a:gd name="connsiteX145" fmla="*/ 651024 w 3202120"/>
              <a:gd name="connsiteY145" fmla="*/ 970578 h 1913321"/>
              <a:gd name="connsiteX146" fmla="*/ 1009243 w 3202120"/>
              <a:gd name="connsiteY146" fmla="*/ 860450 h 1913321"/>
              <a:gd name="connsiteX147" fmla="*/ 1057651 w 3202120"/>
              <a:gd name="connsiteY147" fmla="*/ 844717 h 1913321"/>
              <a:gd name="connsiteX148" fmla="*/ 1090326 w 3202120"/>
              <a:gd name="connsiteY148" fmla="*/ 830195 h 1913321"/>
              <a:gd name="connsiteX149" fmla="*/ 1120581 w 3202120"/>
              <a:gd name="connsiteY149" fmla="*/ 815673 h 1913321"/>
              <a:gd name="connsiteX150" fmla="*/ 1141154 w 3202120"/>
              <a:gd name="connsiteY150" fmla="*/ 801150 h 1913321"/>
              <a:gd name="connsiteX151" fmla="*/ 1189562 w 3202120"/>
              <a:gd name="connsiteY151" fmla="*/ 775736 h 1913321"/>
              <a:gd name="connsiteX152" fmla="*/ 1223448 w 3202120"/>
              <a:gd name="connsiteY152" fmla="*/ 760004 h 1913321"/>
              <a:gd name="connsiteX153" fmla="*/ 1252492 w 3202120"/>
              <a:gd name="connsiteY153" fmla="*/ 746691 h 1913321"/>
              <a:gd name="connsiteX154" fmla="*/ 1288798 w 3202120"/>
              <a:gd name="connsiteY154" fmla="*/ 726118 h 1913321"/>
              <a:gd name="connsiteX155" fmla="*/ 1328735 w 3202120"/>
              <a:gd name="connsiteY155" fmla="*/ 697073 h 1913321"/>
              <a:gd name="connsiteX156" fmla="*/ 1381983 w 3202120"/>
              <a:gd name="connsiteY156" fmla="*/ 661978 h 1913321"/>
              <a:gd name="connsiteX157" fmla="*/ 1381983 w 3202120"/>
              <a:gd name="connsiteY157" fmla="*/ 661978 h 1913321"/>
              <a:gd name="connsiteX158" fmla="*/ 1310582 w 3202120"/>
              <a:gd name="connsiteY158" fmla="*/ 665608 h 1913321"/>
              <a:gd name="connsiteX159" fmla="*/ 1310582 w 3202120"/>
              <a:gd name="connsiteY159" fmla="*/ 665608 h 1913321"/>
              <a:gd name="connsiteX160" fmla="*/ 1311792 w 3202120"/>
              <a:gd name="connsiteY160" fmla="*/ 658347 h 1913321"/>
              <a:gd name="connsiteX161" fmla="*/ 1385614 w 3202120"/>
              <a:gd name="connsiteY161" fmla="*/ 596627 h 1913321"/>
              <a:gd name="connsiteX162" fmla="*/ 1571984 w 3202120"/>
              <a:gd name="connsiteY162" fmla="*/ 429620 h 1913321"/>
              <a:gd name="connsiteX163" fmla="*/ 1611921 w 3202120"/>
              <a:gd name="connsiteY163" fmla="*/ 399365 h 1913321"/>
              <a:gd name="connsiteX164" fmla="*/ 1757145 w 3202120"/>
              <a:gd name="connsiteY164" fmla="*/ 279555 h 1913321"/>
              <a:gd name="connsiteX165" fmla="*/ 1920521 w 3202120"/>
              <a:gd name="connsiteY165" fmla="*/ 167007 h 1913321"/>
              <a:gd name="connsiteX166" fmla="*/ 2014917 w 3202120"/>
              <a:gd name="connsiteY166" fmla="*/ 121020 h 1913321"/>
              <a:gd name="connsiteX167" fmla="*/ 2104471 w 3202120"/>
              <a:gd name="connsiteY167" fmla="*/ 83504 h 1913321"/>
              <a:gd name="connsiteX168" fmla="*/ 2218230 w 3202120"/>
              <a:gd name="connsiteY168" fmla="*/ 53249 h 1913321"/>
              <a:gd name="connsiteX169" fmla="*/ 2325937 w 3202120"/>
              <a:gd name="connsiteY169" fmla="*/ 33886 h 1913321"/>
              <a:gd name="connsiteX170" fmla="*/ 2375555 w 3202120"/>
              <a:gd name="connsiteY170" fmla="*/ 30255 h 1913321"/>
              <a:gd name="connsiteX171" fmla="*/ 2432435 w 3202120"/>
              <a:gd name="connsiteY171" fmla="*/ 27835 h 1913321"/>
              <a:gd name="connsiteX172" fmla="*/ 2448167 w 3202120"/>
              <a:gd name="connsiteY172" fmla="*/ 26624 h 1913321"/>
              <a:gd name="connsiteX173" fmla="*/ 2463900 w 3202120"/>
              <a:gd name="connsiteY173" fmla="*/ 25414 h 1913321"/>
              <a:gd name="connsiteX174" fmla="*/ 2496575 w 3202120"/>
              <a:gd name="connsiteY174" fmla="*/ 25414 h 1913321"/>
              <a:gd name="connsiteX175" fmla="*/ 2559505 w 3202120"/>
              <a:gd name="connsiteY175" fmla="*/ 30255 h 1913321"/>
              <a:gd name="connsiteX176" fmla="*/ 2587340 w 3202120"/>
              <a:gd name="connsiteY176" fmla="*/ 32675 h 1913321"/>
              <a:gd name="connsiteX177" fmla="*/ 2609124 w 3202120"/>
              <a:gd name="connsiteY177" fmla="*/ 33886 h 1913321"/>
              <a:gd name="connsiteX178" fmla="*/ 2657532 w 3202120"/>
              <a:gd name="connsiteY178" fmla="*/ 37516 h 1913321"/>
              <a:gd name="connsiteX179" fmla="*/ 2749506 w 3202120"/>
              <a:gd name="connsiteY179" fmla="*/ 48408 h 1913321"/>
              <a:gd name="connsiteX180" fmla="*/ 2949189 w 3202120"/>
              <a:gd name="connsiteY180" fmla="*/ 98026 h 1913321"/>
              <a:gd name="connsiteX181" fmla="*/ 2854794 w 3202120"/>
              <a:gd name="connsiteY181" fmla="*/ 75032 h 1913321"/>
              <a:gd name="connsiteX182" fmla="*/ 2770080 w 3202120"/>
              <a:gd name="connsiteY182" fmla="*/ 59300 h 1913321"/>
              <a:gd name="connsiteX183" fmla="*/ 2612754 w 3202120"/>
              <a:gd name="connsiteY183" fmla="*/ 41147 h 1913321"/>
              <a:gd name="connsiteX184" fmla="*/ 2587340 w 3202120"/>
              <a:gd name="connsiteY184" fmla="*/ 39936 h 1913321"/>
              <a:gd name="connsiteX185" fmla="*/ 2555875 w 3202120"/>
              <a:gd name="connsiteY185" fmla="*/ 36306 h 1913321"/>
              <a:gd name="connsiteX186" fmla="*/ 2494155 w 3202120"/>
              <a:gd name="connsiteY186" fmla="*/ 37516 h 1913321"/>
              <a:gd name="connsiteX187" fmla="*/ 2461479 w 3202120"/>
              <a:gd name="connsiteY187" fmla="*/ 39936 h 1913321"/>
              <a:gd name="connsiteX188" fmla="*/ 2431224 w 3202120"/>
              <a:gd name="connsiteY188" fmla="*/ 43567 h 1913321"/>
              <a:gd name="connsiteX189" fmla="*/ 2350141 w 3202120"/>
              <a:gd name="connsiteY189" fmla="*/ 52038 h 1913321"/>
              <a:gd name="connsiteX190" fmla="*/ 2261797 w 3202120"/>
              <a:gd name="connsiteY190" fmla="*/ 65351 h 1913321"/>
              <a:gd name="connsiteX191" fmla="*/ 2160140 w 3202120"/>
              <a:gd name="connsiteY191" fmla="*/ 88344 h 1913321"/>
              <a:gd name="connsiteX192" fmla="*/ 2070586 w 3202120"/>
              <a:gd name="connsiteY192" fmla="*/ 117389 h 1913321"/>
              <a:gd name="connsiteX193" fmla="*/ 2029439 w 3202120"/>
              <a:gd name="connsiteY193" fmla="*/ 136752 h 1913321"/>
              <a:gd name="connsiteX194" fmla="*/ 1925362 w 3202120"/>
              <a:gd name="connsiteY194" fmla="*/ 186370 h 1913321"/>
              <a:gd name="connsiteX195" fmla="*/ 1898738 w 3202120"/>
              <a:gd name="connsiteY195" fmla="*/ 204523 h 1913321"/>
              <a:gd name="connsiteX196" fmla="*/ 1873324 w 3202120"/>
              <a:gd name="connsiteY196" fmla="*/ 219046 h 1913321"/>
              <a:gd name="connsiteX197" fmla="*/ 1849120 w 3202120"/>
              <a:gd name="connsiteY197" fmla="*/ 233568 h 1913321"/>
              <a:gd name="connsiteX198" fmla="*/ 1768036 w 3202120"/>
              <a:gd name="connsiteY198" fmla="*/ 290447 h 1913321"/>
              <a:gd name="connsiteX199" fmla="*/ 1683323 w 3202120"/>
              <a:gd name="connsiteY199" fmla="*/ 358218 h 1913321"/>
              <a:gd name="connsiteX200" fmla="*/ 1513895 w 3202120"/>
              <a:gd name="connsiteY200" fmla="*/ 504652 h 1913321"/>
              <a:gd name="connsiteX201" fmla="*/ 1448544 w 3202120"/>
              <a:gd name="connsiteY201" fmla="*/ 559111 h 1913321"/>
              <a:gd name="connsiteX202" fmla="*/ 1402557 w 3202120"/>
              <a:gd name="connsiteY202" fmla="*/ 599047 h 1913321"/>
              <a:gd name="connsiteX203" fmla="*/ 1310582 w 3202120"/>
              <a:gd name="connsiteY203" fmla="*/ 665608 h 1913321"/>
              <a:gd name="connsiteX204" fmla="*/ 1310582 w 3202120"/>
              <a:gd name="connsiteY204" fmla="*/ 665608 h 1913321"/>
              <a:gd name="connsiteX205" fmla="*/ 2594601 w 3202120"/>
              <a:gd name="connsiteY205" fmla="*/ 14522 h 1913321"/>
              <a:gd name="connsiteX206" fmla="*/ 2594601 w 3202120"/>
              <a:gd name="connsiteY206" fmla="*/ 14522 h 1913321"/>
              <a:gd name="connsiteX207" fmla="*/ 2601862 w 3202120"/>
              <a:gd name="connsiteY207" fmla="*/ 14522 h 1913321"/>
              <a:gd name="connsiteX208" fmla="*/ 2606703 w 3202120"/>
              <a:gd name="connsiteY208" fmla="*/ 14522 h 1913321"/>
              <a:gd name="connsiteX209" fmla="*/ 2617595 w 3202120"/>
              <a:gd name="connsiteY209" fmla="*/ 15733 h 1913321"/>
              <a:gd name="connsiteX210" fmla="*/ 2604283 w 3202120"/>
              <a:gd name="connsiteY210" fmla="*/ 16943 h 1913321"/>
              <a:gd name="connsiteX211" fmla="*/ 2594601 w 3202120"/>
              <a:gd name="connsiteY211" fmla="*/ 15733 h 1913321"/>
              <a:gd name="connsiteX212" fmla="*/ 2594601 w 3202120"/>
              <a:gd name="connsiteY212" fmla="*/ 14522 h 191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3202120" h="1913321">
                <a:moveTo>
                  <a:pt x="3198490" y="194842"/>
                </a:moveTo>
                <a:cubicBezTo>
                  <a:pt x="3175496" y="185160"/>
                  <a:pt x="3156133" y="176689"/>
                  <a:pt x="3142821" y="168217"/>
                </a:cubicBezTo>
                <a:cubicBezTo>
                  <a:pt x="3159763" y="174268"/>
                  <a:pt x="3179127" y="180319"/>
                  <a:pt x="3198490" y="188791"/>
                </a:cubicBezTo>
                <a:lnTo>
                  <a:pt x="3198490" y="182740"/>
                </a:lnTo>
                <a:cubicBezTo>
                  <a:pt x="3186388" y="177899"/>
                  <a:pt x="3173076" y="173058"/>
                  <a:pt x="3160974" y="168217"/>
                </a:cubicBezTo>
                <a:cubicBezTo>
                  <a:pt x="3112566" y="150064"/>
                  <a:pt x="3062948" y="133122"/>
                  <a:pt x="3008489" y="113759"/>
                </a:cubicBezTo>
                <a:cubicBezTo>
                  <a:pt x="2944348" y="91975"/>
                  <a:pt x="2894730" y="73822"/>
                  <a:pt x="2819698" y="56879"/>
                </a:cubicBezTo>
                <a:cubicBezTo>
                  <a:pt x="2817278" y="54459"/>
                  <a:pt x="2800335" y="52038"/>
                  <a:pt x="2807596" y="50828"/>
                </a:cubicBezTo>
                <a:cubicBezTo>
                  <a:pt x="2762819" y="42357"/>
                  <a:pt x="2722882" y="31465"/>
                  <a:pt x="2682946" y="22994"/>
                </a:cubicBezTo>
                <a:cubicBezTo>
                  <a:pt x="2662372" y="19363"/>
                  <a:pt x="2643009" y="15733"/>
                  <a:pt x="2622436" y="13312"/>
                </a:cubicBezTo>
                <a:lnTo>
                  <a:pt x="2606703" y="12102"/>
                </a:lnTo>
                <a:lnTo>
                  <a:pt x="2599442" y="10892"/>
                </a:lnTo>
                <a:lnTo>
                  <a:pt x="2595811" y="10892"/>
                </a:lnTo>
                <a:lnTo>
                  <a:pt x="2594601" y="10892"/>
                </a:lnTo>
                <a:cubicBezTo>
                  <a:pt x="2594601" y="10892"/>
                  <a:pt x="2595811" y="10892"/>
                  <a:pt x="2595811" y="10892"/>
                </a:cubicBezTo>
                <a:lnTo>
                  <a:pt x="2595811" y="10892"/>
                </a:lnTo>
                <a:cubicBezTo>
                  <a:pt x="2595811" y="10892"/>
                  <a:pt x="2595811" y="10892"/>
                  <a:pt x="2595811" y="10892"/>
                </a:cubicBezTo>
                <a:cubicBezTo>
                  <a:pt x="2595811" y="10892"/>
                  <a:pt x="2594601" y="10892"/>
                  <a:pt x="2594601" y="10892"/>
                </a:cubicBezTo>
                <a:lnTo>
                  <a:pt x="2590971" y="10892"/>
                </a:lnTo>
                <a:lnTo>
                  <a:pt x="2582499" y="9682"/>
                </a:lnTo>
                <a:cubicBezTo>
                  <a:pt x="2576448" y="9682"/>
                  <a:pt x="2571607" y="8471"/>
                  <a:pt x="2565556" y="8471"/>
                </a:cubicBezTo>
                <a:cubicBezTo>
                  <a:pt x="2569187" y="7261"/>
                  <a:pt x="2586130" y="9682"/>
                  <a:pt x="2572818" y="6051"/>
                </a:cubicBezTo>
                <a:cubicBezTo>
                  <a:pt x="2542563" y="1210"/>
                  <a:pt x="2511098" y="0"/>
                  <a:pt x="2480843" y="0"/>
                </a:cubicBezTo>
                <a:cubicBezTo>
                  <a:pt x="2466320" y="0"/>
                  <a:pt x="2450588" y="1210"/>
                  <a:pt x="2436065" y="2420"/>
                </a:cubicBezTo>
                <a:cubicBezTo>
                  <a:pt x="2433645" y="2420"/>
                  <a:pt x="2430014" y="3631"/>
                  <a:pt x="2427594" y="3631"/>
                </a:cubicBezTo>
                <a:cubicBezTo>
                  <a:pt x="2423963" y="3631"/>
                  <a:pt x="2421543" y="3631"/>
                  <a:pt x="2417912" y="4841"/>
                </a:cubicBezTo>
                <a:cubicBezTo>
                  <a:pt x="2411861" y="6051"/>
                  <a:pt x="2405810" y="6051"/>
                  <a:pt x="2398549" y="7261"/>
                </a:cubicBezTo>
                <a:cubicBezTo>
                  <a:pt x="2338039" y="9682"/>
                  <a:pt x="2270268" y="18153"/>
                  <a:pt x="2202497" y="32675"/>
                </a:cubicBezTo>
                <a:cubicBezTo>
                  <a:pt x="2134726" y="49618"/>
                  <a:pt x="2069375" y="71402"/>
                  <a:pt x="2012496" y="99236"/>
                </a:cubicBezTo>
                <a:cubicBezTo>
                  <a:pt x="1971349" y="114969"/>
                  <a:pt x="1927782" y="140383"/>
                  <a:pt x="1889056" y="163377"/>
                </a:cubicBezTo>
                <a:cubicBezTo>
                  <a:pt x="1795871" y="216625"/>
                  <a:pt x="1712367" y="283186"/>
                  <a:pt x="1634915" y="352167"/>
                </a:cubicBezTo>
                <a:cubicBezTo>
                  <a:pt x="1557462" y="421149"/>
                  <a:pt x="1487271" y="492550"/>
                  <a:pt x="1415869" y="556691"/>
                </a:cubicBezTo>
                <a:cubicBezTo>
                  <a:pt x="1404977" y="566372"/>
                  <a:pt x="1394085" y="574844"/>
                  <a:pt x="1383194" y="583315"/>
                </a:cubicBezTo>
                <a:cubicBezTo>
                  <a:pt x="1339626" y="622041"/>
                  <a:pt x="1297270" y="659557"/>
                  <a:pt x="1244021" y="697073"/>
                </a:cubicBezTo>
                <a:cubicBezTo>
                  <a:pt x="1217397" y="716437"/>
                  <a:pt x="1188352" y="735800"/>
                  <a:pt x="1158097" y="752742"/>
                </a:cubicBezTo>
                <a:cubicBezTo>
                  <a:pt x="1127842" y="770895"/>
                  <a:pt x="1095167" y="787838"/>
                  <a:pt x="1063701" y="802360"/>
                </a:cubicBezTo>
                <a:cubicBezTo>
                  <a:pt x="998351" y="831405"/>
                  <a:pt x="928159" y="853189"/>
                  <a:pt x="860388" y="871342"/>
                </a:cubicBezTo>
                <a:cubicBezTo>
                  <a:pt x="859178" y="870132"/>
                  <a:pt x="860388" y="868921"/>
                  <a:pt x="848286" y="872552"/>
                </a:cubicBezTo>
                <a:cubicBezTo>
                  <a:pt x="781725" y="889495"/>
                  <a:pt x="715165" y="904017"/>
                  <a:pt x="646183" y="922170"/>
                </a:cubicBezTo>
                <a:cubicBezTo>
                  <a:pt x="577202" y="940323"/>
                  <a:pt x="507011" y="963317"/>
                  <a:pt x="435609" y="997202"/>
                </a:cubicBezTo>
                <a:cubicBezTo>
                  <a:pt x="400513" y="1014145"/>
                  <a:pt x="370258" y="1033508"/>
                  <a:pt x="336373" y="1050451"/>
                </a:cubicBezTo>
                <a:cubicBezTo>
                  <a:pt x="302487" y="1073445"/>
                  <a:pt x="261341" y="1103700"/>
                  <a:pt x="225035" y="1136375"/>
                </a:cubicBezTo>
                <a:cubicBezTo>
                  <a:pt x="188729" y="1165420"/>
                  <a:pt x="146372" y="1208987"/>
                  <a:pt x="111276" y="1256184"/>
                </a:cubicBezTo>
                <a:cubicBezTo>
                  <a:pt x="106435" y="1262235"/>
                  <a:pt x="102805" y="1268286"/>
                  <a:pt x="97964" y="1274337"/>
                </a:cubicBezTo>
                <a:cubicBezTo>
                  <a:pt x="94333" y="1280388"/>
                  <a:pt x="90703" y="1286439"/>
                  <a:pt x="85862" y="1292490"/>
                </a:cubicBezTo>
                <a:cubicBezTo>
                  <a:pt x="77391" y="1304592"/>
                  <a:pt x="71340" y="1316694"/>
                  <a:pt x="65289" y="1328796"/>
                </a:cubicBezTo>
                <a:cubicBezTo>
                  <a:pt x="58027" y="1340898"/>
                  <a:pt x="53187" y="1353000"/>
                  <a:pt x="49556" y="1363892"/>
                </a:cubicBezTo>
                <a:cubicBezTo>
                  <a:pt x="47136" y="1369943"/>
                  <a:pt x="44715" y="1374784"/>
                  <a:pt x="43505" y="1379624"/>
                </a:cubicBezTo>
                <a:cubicBezTo>
                  <a:pt x="41085" y="1384465"/>
                  <a:pt x="39874" y="1390516"/>
                  <a:pt x="38664" y="1394147"/>
                </a:cubicBezTo>
                <a:cubicBezTo>
                  <a:pt x="15671" y="1444975"/>
                  <a:pt x="7199" y="1494593"/>
                  <a:pt x="2358" y="1550262"/>
                </a:cubicBezTo>
                <a:cubicBezTo>
                  <a:pt x="-4903" y="1627715"/>
                  <a:pt x="4779" y="1711218"/>
                  <a:pt x="28983" y="1791091"/>
                </a:cubicBezTo>
                <a:cubicBezTo>
                  <a:pt x="41085" y="1831028"/>
                  <a:pt x="55607" y="1870964"/>
                  <a:pt x="73760" y="1909691"/>
                </a:cubicBezTo>
                <a:lnTo>
                  <a:pt x="74970" y="1910901"/>
                </a:lnTo>
                <a:lnTo>
                  <a:pt x="83442" y="1910901"/>
                </a:lnTo>
                <a:cubicBezTo>
                  <a:pt x="71340" y="1884277"/>
                  <a:pt x="59238" y="1856442"/>
                  <a:pt x="49556" y="1828607"/>
                </a:cubicBezTo>
                <a:cubicBezTo>
                  <a:pt x="42295" y="1810455"/>
                  <a:pt x="37454" y="1792302"/>
                  <a:pt x="32613" y="1774149"/>
                </a:cubicBezTo>
                <a:cubicBezTo>
                  <a:pt x="27772" y="1755996"/>
                  <a:pt x="22932" y="1737843"/>
                  <a:pt x="20511" y="1718479"/>
                </a:cubicBezTo>
                <a:cubicBezTo>
                  <a:pt x="13250" y="1682174"/>
                  <a:pt x="9620" y="1645868"/>
                  <a:pt x="7199" y="1611982"/>
                </a:cubicBezTo>
                <a:cubicBezTo>
                  <a:pt x="7199" y="1586568"/>
                  <a:pt x="10830" y="1545421"/>
                  <a:pt x="18091" y="1505485"/>
                </a:cubicBezTo>
                <a:cubicBezTo>
                  <a:pt x="25352" y="1465548"/>
                  <a:pt x="36244" y="1429243"/>
                  <a:pt x="41085" y="1409879"/>
                </a:cubicBezTo>
                <a:cubicBezTo>
                  <a:pt x="60448" y="1361472"/>
                  <a:pt x="85862" y="1314274"/>
                  <a:pt x="113696" y="1274337"/>
                </a:cubicBezTo>
                <a:cubicBezTo>
                  <a:pt x="141531" y="1233191"/>
                  <a:pt x="172996" y="1195674"/>
                  <a:pt x="206882" y="1164209"/>
                </a:cubicBezTo>
                <a:cubicBezTo>
                  <a:pt x="254079" y="1123063"/>
                  <a:pt x="306118" y="1083126"/>
                  <a:pt x="362997" y="1049241"/>
                </a:cubicBezTo>
                <a:cubicBezTo>
                  <a:pt x="392042" y="1032298"/>
                  <a:pt x="421087" y="1016565"/>
                  <a:pt x="451342" y="1002043"/>
                </a:cubicBezTo>
                <a:cubicBezTo>
                  <a:pt x="481596" y="988731"/>
                  <a:pt x="513062" y="975419"/>
                  <a:pt x="544527" y="964527"/>
                </a:cubicBezTo>
                <a:cubicBezTo>
                  <a:pt x="573572" y="954845"/>
                  <a:pt x="595355" y="951215"/>
                  <a:pt x="624400" y="942743"/>
                </a:cubicBezTo>
                <a:cubicBezTo>
                  <a:pt x="649814" y="935482"/>
                  <a:pt x="680069" y="925801"/>
                  <a:pt x="709114" y="918539"/>
                </a:cubicBezTo>
                <a:cubicBezTo>
                  <a:pt x="750260" y="907648"/>
                  <a:pt x="790197" y="901597"/>
                  <a:pt x="830133" y="890705"/>
                </a:cubicBezTo>
                <a:cubicBezTo>
                  <a:pt x="848286" y="885864"/>
                  <a:pt x="871280" y="878603"/>
                  <a:pt x="888223" y="873762"/>
                </a:cubicBezTo>
                <a:cubicBezTo>
                  <a:pt x="899115" y="870132"/>
                  <a:pt x="907586" y="870132"/>
                  <a:pt x="918478" y="867711"/>
                </a:cubicBezTo>
                <a:cubicBezTo>
                  <a:pt x="951153" y="859240"/>
                  <a:pt x="988669" y="844717"/>
                  <a:pt x="1015294" y="837456"/>
                </a:cubicBezTo>
                <a:cubicBezTo>
                  <a:pt x="1026185" y="832615"/>
                  <a:pt x="1037077" y="827775"/>
                  <a:pt x="1047969" y="822934"/>
                </a:cubicBezTo>
                <a:cubicBezTo>
                  <a:pt x="1058861" y="818093"/>
                  <a:pt x="1069752" y="813252"/>
                  <a:pt x="1080644" y="808411"/>
                </a:cubicBezTo>
                <a:cubicBezTo>
                  <a:pt x="1091536" y="803571"/>
                  <a:pt x="1101218" y="798730"/>
                  <a:pt x="1112109" y="792679"/>
                </a:cubicBezTo>
                <a:cubicBezTo>
                  <a:pt x="1123001" y="786628"/>
                  <a:pt x="1133893" y="781787"/>
                  <a:pt x="1143574" y="775736"/>
                </a:cubicBezTo>
                <a:cubicBezTo>
                  <a:pt x="1185931" y="751532"/>
                  <a:pt x="1229498" y="723698"/>
                  <a:pt x="1277906" y="689812"/>
                </a:cubicBezTo>
                <a:cubicBezTo>
                  <a:pt x="1236760" y="723698"/>
                  <a:pt x="1189562" y="756373"/>
                  <a:pt x="1181091" y="772106"/>
                </a:cubicBezTo>
                <a:cubicBezTo>
                  <a:pt x="1155676" y="787838"/>
                  <a:pt x="1130262" y="801150"/>
                  <a:pt x="1104848" y="814462"/>
                </a:cubicBezTo>
                <a:cubicBezTo>
                  <a:pt x="1091536" y="820513"/>
                  <a:pt x="1079434" y="826564"/>
                  <a:pt x="1066122" y="832615"/>
                </a:cubicBezTo>
                <a:cubicBezTo>
                  <a:pt x="1052810" y="838666"/>
                  <a:pt x="1039498" y="843507"/>
                  <a:pt x="1026185" y="848348"/>
                </a:cubicBezTo>
                <a:cubicBezTo>
                  <a:pt x="1006822" y="855609"/>
                  <a:pt x="992300" y="860450"/>
                  <a:pt x="976567" y="865291"/>
                </a:cubicBezTo>
                <a:cubicBezTo>
                  <a:pt x="959625" y="870132"/>
                  <a:pt x="939051" y="877393"/>
                  <a:pt x="906376" y="888285"/>
                </a:cubicBezTo>
                <a:cubicBezTo>
                  <a:pt x="876121" y="897966"/>
                  <a:pt x="847076" y="907648"/>
                  <a:pt x="819242" y="916119"/>
                </a:cubicBezTo>
                <a:cubicBezTo>
                  <a:pt x="742999" y="937903"/>
                  <a:pt x="661916" y="957266"/>
                  <a:pt x="586884" y="983890"/>
                </a:cubicBezTo>
                <a:cubicBezTo>
                  <a:pt x="522743" y="1005674"/>
                  <a:pt x="461023" y="1037139"/>
                  <a:pt x="412615" y="1058922"/>
                </a:cubicBezTo>
                <a:cubicBezTo>
                  <a:pt x="364207" y="1085547"/>
                  <a:pt x="310959" y="1119432"/>
                  <a:pt x="263761" y="1156948"/>
                </a:cubicBezTo>
                <a:cubicBezTo>
                  <a:pt x="216563" y="1194464"/>
                  <a:pt x="176627" y="1239242"/>
                  <a:pt x="150002" y="1280388"/>
                </a:cubicBezTo>
                <a:cubicBezTo>
                  <a:pt x="136690" y="1296121"/>
                  <a:pt x="125798" y="1311853"/>
                  <a:pt x="114907" y="1330006"/>
                </a:cubicBezTo>
                <a:cubicBezTo>
                  <a:pt x="110066" y="1338478"/>
                  <a:pt x="105225" y="1348159"/>
                  <a:pt x="99174" y="1356631"/>
                </a:cubicBezTo>
                <a:cubicBezTo>
                  <a:pt x="94333" y="1365102"/>
                  <a:pt x="90703" y="1374784"/>
                  <a:pt x="85862" y="1384465"/>
                </a:cubicBezTo>
                <a:cubicBezTo>
                  <a:pt x="83442" y="1389306"/>
                  <a:pt x="82231" y="1394147"/>
                  <a:pt x="79811" y="1397777"/>
                </a:cubicBezTo>
                <a:cubicBezTo>
                  <a:pt x="78601" y="1402618"/>
                  <a:pt x="76180" y="1407459"/>
                  <a:pt x="74970" y="1411090"/>
                </a:cubicBezTo>
                <a:cubicBezTo>
                  <a:pt x="71340" y="1420771"/>
                  <a:pt x="67709" y="1429243"/>
                  <a:pt x="65289" y="1438924"/>
                </a:cubicBezTo>
                <a:cubicBezTo>
                  <a:pt x="62868" y="1448606"/>
                  <a:pt x="60448" y="1457077"/>
                  <a:pt x="58027" y="1465548"/>
                </a:cubicBezTo>
                <a:cubicBezTo>
                  <a:pt x="55607" y="1474020"/>
                  <a:pt x="54397" y="1482491"/>
                  <a:pt x="51976" y="1490963"/>
                </a:cubicBezTo>
                <a:cubicBezTo>
                  <a:pt x="45925" y="1506695"/>
                  <a:pt x="42295" y="1523638"/>
                  <a:pt x="37454" y="1541791"/>
                </a:cubicBezTo>
                <a:cubicBezTo>
                  <a:pt x="33823" y="1561154"/>
                  <a:pt x="30193" y="1581727"/>
                  <a:pt x="28983" y="1603511"/>
                </a:cubicBezTo>
                <a:cubicBezTo>
                  <a:pt x="26562" y="1648288"/>
                  <a:pt x="30193" y="1700327"/>
                  <a:pt x="44715" y="1757206"/>
                </a:cubicBezTo>
                <a:cubicBezTo>
                  <a:pt x="56817" y="1803193"/>
                  <a:pt x="72550" y="1837079"/>
                  <a:pt x="89493" y="1866124"/>
                </a:cubicBezTo>
                <a:cubicBezTo>
                  <a:pt x="97964" y="1881856"/>
                  <a:pt x="107646" y="1897589"/>
                  <a:pt x="117327" y="1913321"/>
                </a:cubicBezTo>
                <a:lnTo>
                  <a:pt x="3202120" y="1913321"/>
                </a:lnTo>
                <a:lnTo>
                  <a:pt x="3202120" y="246880"/>
                </a:lnTo>
                <a:cubicBezTo>
                  <a:pt x="3006068" y="159746"/>
                  <a:pt x="2795494" y="93185"/>
                  <a:pt x="2584920" y="76242"/>
                </a:cubicBezTo>
                <a:cubicBezTo>
                  <a:pt x="2535302" y="67771"/>
                  <a:pt x="2483263" y="67771"/>
                  <a:pt x="2432435" y="72612"/>
                </a:cubicBezTo>
                <a:cubicBezTo>
                  <a:pt x="2299313" y="78663"/>
                  <a:pt x="2166191" y="106497"/>
                  <a:pt x="2036700" y="165797"/>
                </a:cubicBezTo>
                <a:cubicBezTo>
                  <a:pt x="1863642" y="244460"/>
                  <a:pt x="1719629" y="375161"/>
                  <a:pt x="1578035" y="499811"/>
                </a:cubicBezTo>
                <a:cubicBezTo>
                  <a:pt x="1521156" y="549429"/>
                  <a:pt x="1464277" y="599047"/>
                  <a:pt x="1406187" y="645035"/>
                </a:cubicBezTo>
                <a:cubicBezTo>
                  <a:pt x="1455805" y="603888"/>
                  <a:pt x="1499373" y="560321"/>
                  <a:pt x="1552621" y="513123"/>
                </a:cubicBezTo>
                <a:cubicBezTo>
                  <a:pt x="1631284" y="444142"/>
                  <a:pt x="1720839" y="364269"/>
                  <a:pt x="1814024" y="295288"/>
                </a:cubicBezTo>
                <a:cubicBezTo>
                  <a:pt x="1852750" y="268664"/>
                  <a:pt x="1902368" y="234778"/>
                  <a:pt x="1956827" y="203313"/>
                </a:cubicBezTo>
                <a:cubicBezTo>
                  <a:pt x="2011286" y="171848"/>
                  <a:pt x="2073006" y="144013"/>
                  <a:pt x="2131096" y="127071"/>
                </a:cubicBezTo>
                <a:cubicBezTo>
                  <a:pt x="2152879" y="118599"/>
                  <a:pt x="2179504" y="110128"/>
                  <a:pt x="2207338" y="102867"/>
                </a:cubicBezTo>
                <a:cubicBezTo>
                  <a:pt x="2235173" y="95606"/>
                  <a:pt x="2265427" y="89555"/>
                  <a:pt x="2295682" y="84714"/>
                </a:cubicBezTo>
                <a:cubicBezTo>
                  <a:pt x="2325937" y="79873"/>
                  <a:pt x="2356192" y="76242"/>
                  <a:pt x="2384027" y="72612"/>
                </a:cubicBezTo>
                <a:cubicBezTo>
                  <a:pt x="2398549" y="71402"/>
                  <a:pt x="2411861" y="70191"/>
                  <a:pt x="2423963" y="68981"/>
                </a:cubicBezTo>
                <a:cubicBezTo>
                  <a:pt x="2430014" y="67771"/>
                  <a:pt x="2436065" y="67771"/>
                  <a:pt x="2442116" y="66561"/>
                </a:cubicBezTo>
                <a:cubicBezTo>
                  <a:pt x="2448167" y="65351"/>
                  <a:pt x="2454218" y="64140"/>
                  <a:pt x="2459059" y="64140"/>
                </a:cubicBezTo>
                <a:cubicBezTo>
                  <a:pt x="2476002" y="62930"/>
                  <a:pt x="2463900" y="66561"/>
                  <a:pt x="2484473" y="65351"/>
                </a:cubicBezTo>
                <a:cubicBezTo>
                  <a:pt x="2511098" y="62930"/>
                  <a:pt x="2541352" y="62930"/>
                  <a:pt x="2567977" y="65351"/>
                </a:cubicBezTo>
                <a:cubicBezTo>
                  <a:pt x="2575238" y="65351"/>
                  <a:pt x="2581289" y="66561"/>
                  <a:pt x="2587340" y="67771"/>
                </a:cubicBezTo>
                <a:cubicBezTo>
                  <a:pt x="2588550" y="67771"/>
                  <a:pt x="2589760" y="67771"/>
                  <a:pt x="2590971" y="67771"/>
                </a:cubicBezTo>
                <a:lnTo>
                  <a:pt x="2594601" y="67771"/>
                </a:lnTo>
                <a:cubicBezTo>
                  <a:pt x="2597022" y="67771"/>
                  <a:pt x="2600652" y="67771"/>
                  <a:pt x="2603073" y="67771"/>
                </a:cubicBezTo>
                <a:cubicBezTo>
                  <a:pt x="2615175" y="67771"/>
                  <a:pt x="2624856" y="67771"/>
                  <a:pt x="2633328" y="67771"/>
                </a:cubicBezTo>
                <a:cubicBezTo>
                  <a:pt x="2647850" y="68981"/>
                  <a:pt x="2657532" y="71402"/>
                  <a:pt x="2664793" y="72612"/>
                </a:cubicBezTo>
                <a:cubicBezTo>
                  <a:pt x="2748296" y="79873"/>
                  <a:pt x="2831800" y="93185"/>
                  <a:pt x="2921354" y="116179"/>
                </a:cubicBezTo>
                <a:cubicBezTo>
                  <a:pt x="3009699" y="139173"/>
                  <a:pt x="3102884" y="169428"/>
                  <a:pt x="3200910" y="214205"/>
                </a:cubicBezTo>
                <a:lnTo>
                  <a:pt x="3200910" y="194842"/>
                </a:lnTo>
                <a:lnTo>
                  <a:pt x="3198490" y="194842"/>
                </a:lnTo>
                <a:close/>
                <a:moveTo>
                  <a:pt x="1381983" y="661978"/>
                </a:moveTo>
                <a:lnTo>
                  <a:pt x="1381983" y="661978"/>
                </a:lnTo>
                <a:cubicBezTo>
                  <a:pt x="1300900" y="724908"/>
                  <a:pt x="1216186" y="781787"/>
                  <a:pt x="1123001" y="830195"/>
                </a:cubicBezTo>
                <a:cubicBezTo>
                  <a:pt x="952363" y="917329"/>
                  <a:pt x="753891" y="947584"/>
                  <a:pt x="572361" y="1014145"/>
                </a:cubicBezTo>
                <a:cubicBezTo>
                  <a:pt x="399303" y="1077075"/>
                  <a:pt x="237137" y="1176311"/>
                  <a:pt x="136690" y="1333637"/>
                </a:cubicBezTo>
                <a:cubicBezTo>
                  <a:pt x="122168" y="1351790"/>
                  <a:pt x="110066" y="1369943"/>
                  <a:pt x="99174" y="1386886"/>
                </a:cubicBezTo>
                <a:cubicBezTo>
                  <a:pt x="102805" y="1379624"/>
                  <a:pt x="106435" y="1372363"/>
                  <a:pt x="110066" y="1366312"/>
                </a:cubicBezTo>
                <a:cubicBezTo>
                  <a:pt x="113696" y="1360261"/>
                  <a:pt x="117327" y="1354210"/>
                  <a:pt x="119747" y="1349370"/>
                </a:cubicBezTo>
                <a:cubicBezTo>
                  <a:pt x="122168" y="1344529"/>
                  <a:pt x="125798" y="1338478"/>
                  <a:pt x="128219" y="1333637"/>
                </a:cubicBezTo>
                <a:cubicBezTo>
                  <a:pt x="130639" y="1328796"/>
                  <a:pt x="134270" y="1323955"/>
                  <a:pt x="136690" y="1319115"/>
                </a:cubicBezTo>
                <a:cubicBezTo>
                  <a:pt x="139111" y="1314274"/>
                  <a:pt x="142741" y="1309433"/>
                  <a:pt x="145162" y="1304592"/>
                </a:cubicBezTo>
                <a:cubicBezTo>
                  <a:pt x="148792" y="1299752"/>
                  <a:pt x="151213" y="1294911"/>
                  <a:pt x="154843" y="1290070"/>
                </a:cubicBezTo>
                <a:cubicBezTo>
                  <a:pt x="158474" y="1285229"/>
                  <a:pt x="162104" y="1280388"/>
                  <a:pt x="165735" y="1274337"/>
                </a:cubicBezTo>
                <a:cubicBezTo>
                  <a:pt x="170576" y="1269497"/>
                  <a:pt x="174206" y="1263446"/>
                  <a:pt x="180257" y="1257395"/>
                </a:cubicBezTo>
                <a:cubicBezTo>
                  <a:pt x="204461" y="1224719"/>
                  <a:pt x="234716" y="1193254"/>
                  <a:pt x="269812" y="1162999"/>
                </a:cubicBezTo>
                <a:cubicBezTo>
                  <a:pt x="304908" y="1132744"/>
                  <a:pt x="344844" y="1106120"/>
                  <a:pt x="387201" y="1081916"/>
                </a:cubicBezTo>
                <a:cubicBezTo>
                  <a:pt x="471915" y="1033508"/>
                  <a:pt x="566310" y="998412"/>
                  <a:pt x="651024" y="970578"/>
                </a:cubicBezTo>
                <a:cubicBezTo>
                  <a:pt x="779305" y="934272"/>
                  <a:pt x="889433" y="905227"/>
                  <a:pt x="1009243" y="860450"/>
                </a:cubicBezTo>
                <a:cubicBezTo>
                  <a:pt x="1018924" y="859240"/>
                  <a:pt x="1037077" y="853189"/>
                  <a:pt x="1057651" y="844717"/>
                </a:cubicBezTo>
                <a:cubicBezTo>
                  <a:pt x="1068542" y="839877"/>
                  <a:pt x="1079434" y="836246"/>
                  <a:pt x="1090326" y="830195"/>
                </a:cubicBezTo>
                <a:cubicBezTo>
                  <a:pt x="1101218" y="825354"/>
                  <a:pt x="1112109" y="820513"/>
                  <a:pt x="1120581" y="815673"/>
                </a:cubicBezTo>
                <a:cubicBezTo>
                  <a:pt x="1131473" y="809622"/>
                  <a:pt x="1120581" y="812042"/>
                  <a:pt x="1141154" y="801150"/>
                </a:cubicBezTo>
                <a:cubicBezTo>
                  <a:pt x="1161727" y="790259"/>
                  <a:pt x="1177460" y="782997"/>
                  <a:pt x="1189562" y="775736"/>
                </a:cubicBezTo>
                <a:cubicBezTo>
                  <a:pt x="1202874" y="769685"/>
                  <a:pt x="1213766" y="764844"/>
                  <a:pt x="1223448" y="760004"/>
                </a:cubicBezTo>
                <a:cubicBezTo>
                  <a:pt x="1233129" y="755163"/>
                  <a:pt x="1242811" y="751532"/>
                  <a:pt x="1252492" y="746691"/>
                </a:cubicBezTo>
                <a:cubicBezTo>
                  <a:pt x="1263384" y="741851"/>
                  <a:pt x="1274276" y="735800"/>
                  <a:pt x="1288798" y="726118"/>
                </a:cubicBezTo>
                <a:cubicBezTo>
                  <a:pt x="1298480" y="720067"/>
                  <a:pt x="1315422" y="706755"/>
                  <a:pt x="1328735" y="697073"/>
                </a:cubicBezTo>
                <a:cubicBezTo>
                  <a:pt x="1342047" y="691022"/>
                  <a:pt x="1365041" y="675290"/>
                  <a:pt x="1381983" y="661978"/>
                </a:cubicBezTo>
                <a:lnTo>
                  <a:pt x="1381983" y="661978"/>
                </a:lnTo>
                <a:close/>
                <a:moveTo>
                  <a:pt x="1310582" y="665608"/>
                </a:moveTo>
                <a:lnTo>
                  <a:pt x="1310582" y="665608"/>
                </a:lnTo>
                <a:cubicBezTo>
                  <a:pt x="1310582" y="663188"/>
                  <a:pt x="1316633" y="657137"/>
                  <a:pt x="1311792" y="658347"/>
                </a:cubicBezTo>
                <a:cubicBezTo>
                  <a:pt x="1338416" y="642615"/>
                  <a:pt x="1366251" y="614780"/>
                  <a:pt x="1385614" y="596627"/>
                </a:cubicBezTo>
                <a:cubicBezTo>
                  <a:pt x="1455805" y="539748"/>
                  <a:pt x="1504213" y="491340"/>
                  <a:pt x="1571984" y="429620"/>
                </a:cubicBezTo>
                <a:cubicBezTo>
                  <a:pt x="1586507" y="417518"/>
                  <a:pt x="1597398" y="410257"/>
                  <a:pt x="1611921" y="399365"/>
                </a:cubicBezTo>
                <a:cubicBezTo>
                  <a:pt x="1660329" y="358218"/>
                  <a:pt x="1709947" y="317072"/>
                  <a:pt x="1757145" y="279555"/>
                </a:cubicBezTo>
                <a:cubicBezTo>
                  <a:pt x="1809183" y="239619"/>
                  <a:pt x="1864852" y="198472"/>
                  <a:pt x="1920521" y="167007"/>
                </a:cubicBezTo>
                <a:cubicBezTo>
                  <a:pt x="1950776" y="148854"/>
                  <a:pt x="1983451" y="134332"/>
                  <a:pt x="2014917" y="121020"/>
                </a:cubicBezTo>
                <a:cubicBezTo>
                  <a:pt x="2046382" y="107708"/>
                  <a:pt x="2076637" y="95606"/>
                  <a:pt x="2104471" y="83504"/>
                </a:cubicBezTo>
                <a:cubicBezTo>
                  <a:pt x="2138357" y="72612"/>
                  <a:pt x="2178293" y="61720"/>
                  <a:pt x="2218230" y="53249"/>
                </a:cubicBezTo>
                <a:cubicBezTo>
                  <a:pt x="2258166" y="44777"/>
                  <a:pt x="2296893" y="38726"/>
                  <a:pt x="2325937" y="33886"/>
                </a:cubicBezTo>
                <a:cubicBezTo>
                  <a:pt x="2340460" y="32675"/>
                  <a:pt x="2357403" y="31465"/>
                  <a:pt x="2375555" y="30255"/>
                </a:cubicBezTo>
                <a:cubicBezTo>
                  <a:pt x="2393708" y="29045"/>
                  <a:pt x="2413072" y="29045"/>
                  <a:pt x="2432435" y="27835"/>
                </a:cubicBezTo>
                <a:cubicBezTo>
                  <a:pt x="2437275" y="27835"/>
                  <a:pt x="2442116" y="26624"/>
                  <a:pt x="2448167" y="26624"/>
                </a:cubicBezTo>
                <a:cubicBezTo>
                  <a:pt x="2453008" y="26624"/>
                  <a:pt x="2459059" y="26624"/>
                  <a:pt x="2463900" y="25414"/>
                </a:cubicBezTo>
                <a:cubicBezTo>
                  <a:pt x="2474792" y="25414"/>
                  <a:pt x="2485683" y="25414"/>
                  <a:pt x="2496575" y="25414"/>
                </a:cubicBezTo>
                <a:cubicBezTo>
                  <a:pt x="2518359" y="25414"/>
                  <a:pt x="2538932" y="27835"/>
                  <a:pt x="2559505" y="30255"/>
                </a:cubicBezTo>
                <a:cubicBezTo>
                  <a:pt x="2569187" y="31465"/>
                  <a:pt x="2578869" y="31465"/>
                  <a:pt x="2587340" y="32675"/>
                </a:cubicBezTo>
                <a:cubicBezTo>
                  <a:pt x="2594601" y="32675"/>
                  <a:pt x="2601862" y="33886"/>
                  <a:pt x="2609124" y="33886"/>
                </a:cubicBezTo>
                <a:cubicBezTo>
                  <a:pt x="2626066" y="35096"/>
                  <a:pt x="2641799" y="36306"/>
                  <a:pt x="2657532" y="37516"/>
                </a:cubicBezTo>
                <a:cubicBezTo>
                  <a:pt x="2688997" y="39936"/>
                  <a:pt x="2719251" y="43567"/>
                  <a:pt x="2749506" y="48408"/>
                </a:cubicBezTo>
                <a:cubicBezTo>
                  <a:pt x="2810016" y="58089"/>
                  <a:pt x="2872946" y="71402"/>
                  <a:pt x="2949189" y="98026"/>
                </a:cubicBezTo>
                <a:cubicBezTo>
                  <a:pt x="2921354" y="91975"/>
                  <a:pt x="2887469" y="82293"/>
                  <a:pt x="2854794" y="75032"/>
                </a:cubicBezTo>
                <a:cubicBezTo>
                  <a:pt x="2822118" y="66561"/>
                  <a:pt x="2790653" y="60510"/>
                  <a:pt x="2770080" y="59300"/>
                </a:cubicBezTo>
                <a:cubicBezTo>
                  <a:pt x="2710780" y="45987"/>
                  <a:pt x="2653901" y="43567"/>
                  <a:pt x="2612754" y="41147"/>
                </a:cubicBezTo>
                <a:cubicBezTo>
                  <a:pt x="2604283" y="41147"/>
                  <a:pt x="2595811" y="39936"/>
                  <a:pt x="2587340" y="39936"/>
                </a:cubicBezTo>
                <a:cubicBezTo>
                  <a:pt x="2577658" y="38726"/>
                  <a:pt x="2566767" y="37516"/>
                  <a:pt x="2555875" y="36306"/>
                </a:cubicBezTo>
                <a:cubicBezTo>
                  <a:pt x="2535302" y="37516"/>
                  <a:pt x="2513518" y="37516"/>
                  <a:pt x="2494155" y="37516"/>
                </a:cubicBezTo>
                <a:cubicBezTo>
                  <a:pt x="2482053" y="37516"/>
                  <a:pt x="2471161" y="38726"/>
                  <a:pt x="2461479" y="39936"/>
                </a:cubicBezTo>
                <a:cubicBezTo>
                  <a:pt x="2451798" y="41147"/>
                  <a:pt x="2439696" y="42357"/>
                  <a:pt x="2431224" y="43567"/>
                </a:cubicBezTo>
                <a:cubicBezTo>
                  <a:pt x="2410651" y="45987"/>
                  <a:pt x="2386447" y="47198"/>
                  <a:pt x="2350141" y="52038"/>
                </a:cubicBezTo>
                <a:cubicBezTo>
                  <a:pt x="2321097" y="55669"/>
                  <a:pt x="2294472" y="59300"/>
                  <a:pt x="2261797" y="65351"/>
                </a:cubicBezTo>
                <a:cubicBezTo>
                  <a:pt x="2229122" y="71402"/>
                  <a:pt x="2194026" y="79873"/>
                  <a:pt x="2160140" y="88344"/>
                </a:cubicBezTo>
                <a:cubicBezTo>
                  <a:pt x="2127465" y="96816"/>
                  <a:pt x="2096000" y="107708"/>
                  <a:pt x="2070586" y="117389"/>
                </a:cubicBezTo>
                <a:cubicBezTo>
                  <a:pt x="2057273" y="123440"/>
                  <a:pt x="2042751" y="130701"/>
                  <a:pt x="2029439" y="136752"/>
                </a:cubicBezTo>
                <a:cubicBezTo>
                  <a:pt x="1997974" y="151275"/>
                  <a:pt x="1958037" y="167007"/>
                  <a:pt x="1925362" y="186370"/>
                </a:cubicBezTo>
                <a:cubicBezTo>
                  <a:pt x="1920521" y="188791"/>
                  <a:pt x="1904789" y="200893"/>
                  <a:pt x="1898738" y="204523"/>
                </a:cubicBezTo>
                <a:cubicBezTo>
                  <a:pt x="1890266" y="209364"/>
                  <a:pt x="1881795" y="214205"/>
                  <a:pt x="1873324" y="219046"/>
                </a:cubicBezTo>
                <a:cubicBezTo>
                  <a:pt x="1864852" y="223886"/>
                  <a:pt x="1856381" y="228727"/>
                  <a:pt x="1849120" y="233568"/>
                </a:cubicBezTo>
                <a:cubicBezTo>
                  <a:pt x="1823705" y="250511"/>
                  <a:pt x="1795871" y="268664"/>
                  <a:pt x="1768036" y="290447"/>
                </a:cubicBezTo>
                <a:cubicBezTo>
                  <a:pt x="1740202" y="311021"/>
                  <a:pt x="1712367" y="334014"/>
                  <a:pt x="1683323" y="358218"/>
                </a:cubicBezTo>
                <a:cubicBezTo>
                  <a:pt x="1626443" y="405416"/>
                  <a:pt x="1569564" y="457454"/>
                  <a:pt x="1513895" y="504652"/>
                </a:cubicBezTo>
                <a:cubicBezTo>
                  <a:pt x="1490901" y="524015"/>
                  <a:pt x="1470328" y="539748"/>
                  <a:pt x="1448544" y="559111"/>
                </a:cubicBezTo>
                <a:cubicBezTo>
                  <a:pt x="1434022" y="571213"/>
                  <a:pt x="1418289" y="586946"/>
                  <a:pt x="1402557" y="599047"/>
                </a:cubicBezTo>
                <a:cubicBezTo>
                  <a:pt x="1372302" y="623251"/>
                  <a:pt x="1343257" y="640194"/>
                  <a:pt x="1310582" y="665608"/>
                </a:cubicBezTo>
                <a:lnTo>
                  <a:pt x="1310582" y="665608"/>
                </a:lnTo>
                <a:close/>
                <a:moveTo>
                  <a:pt x="2594601" y="14522"/>
                </a:moveTo>
                <a:lnTo>
                  <a:pt x="2594601" y="14522"/>
                </a:lnTo>
                <a:cubicBezTo>
                  <a:pt x="2598232" y="14522"/>
                  <a:pt x="2600652" y="14522"/>
                  <a:pt x="2601862" y="14522"/>
                </a:cubicBezTo>
                <a:cubicBezTo>
                  <a:pt x="2604283" y="14522"/>
                  <a:pt x="2605493" y="14522"/>
                  <a:pt x="2606703" y="14522"/>
                </a:cubicBezTo>
                <a:cubicBezTo>
                  <a:pt x="2609124" y="14522"/>
                  <a:pt x="2611544" y="14522"/>
                  <a:pt x="2617595" y="15733"/>
                </a:cubicBezTo>
                <a:cubicBezTo>
                  <a:pt x="2620015" y="16943"/>
                  <a:pt x="2612754" y="16943"/>
                  <a:pt x="2604283" y="16943"/>
                </a:cubicBezTo>
                <a:cubicBezTo>
                  <a:pt x="2600652" y="16943"/>
                  <a:pt x="2597022" y="15733"/>
                  <a:pt x="2594601" y="15733"/>
                </a:cubicBezTo>
                <a:cubicBezTo>
                  <a:pt x="2594601" y="15733"/>
                  <a:pt x="2593391" y="15733"/>
                  <a:pt x="2594601" y="14522"/>
                </a:cubicBezTo>
                <a:close/>
              </a:path>
            </a:pathLst>
          </a:custGeom>
          <a:solidFill>
            <a:schemeClr val="accent5"/>
          </a:solidFill>
          <a:ln w="12087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/>
          </a:p>
        </p:txBody>
      </p:sp>
      <p:sp>
        <p:nvSpPr>
          <p:cNvPr id="9" name="Graphic 22"/>
          <p:cNvSpPr/>
          <p:nvPr userDrawn="1"/>
        </p:nvSpPr>
        <p:spPr>
          <a:xfrm>
            <a:off x="9660193" y="0"/>
            <a:ext cx="2530617" cy="2595716"/>
          </a:xfrm>
          <a:custGeom>
            <a:avLst/>
            <a:gdLst>
              <a:gd name="connsiteX0" fmla="*/ 0 w 1666928"/>
              <a:gd name="connsiteY0" fmla="*/ 0 h 2190750"/>
              <a:gd name="connsiteX1" fmla="*/ 1670469 w 1666928"/>
              <a:gd name="connsiteY1" fmla="*/ 0 h 2190750"/>
              <a:gd name="connsiteX2" fmla="*/ 1670469 w 1666928"/>
              <a:gd name="connsiteY2" fmla="*/ 2194337 h 2190750"/>
              <a:gd name="connsiteX3" fmla="*/ 1125288 w 1666928"/>
              <a:gd name="connsiteY3" fmla="*/ 1508827 h 2190750"/>
              <a:gd name="connsiteX4" fmla="*/ 525612 w 1666928"/>
              <a:gd name="connsiteY4" fmla="*/ 513434 h 2190750"/>
              <a:gd name="connsiteX5" fmla="*/ 0 w 1666928"/>
              <a:gd name="connsiteY5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928" h="2190750">
                <a:moveTo>
                  <a:pt x="0" y="0"/>
                </a:moveTo>
                <a:lnTo>
                  <a:pt x="1670469" y="0"/>
                </a:lnTo>
                <a:lnTo>
                  <a:pt x="1670469" y="2194337"/>
                </a:lnTo>
                <a:cubicBezTo>
                  <a:pt x="1338511" y="2082866"/>
                  <a:pt x="1156784" y="1854363"/>
                  <a:pt x="1125288" y="1508827"/>
                </a:cubicBezTo>
                <a:cubicBezTo>
                  <a:pt x="1078043" y="990524"/>
                  <a:pt x="903521" y="703370"/>
                  <a:pt x="525612" y="513434"/>
                </a:cubicBezTo>
                <a:cubicBezTo>
                  <a:pt x="273672" y="386810"/>
                  <a:pt x="98468" y="21566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471" cap="flat">
            <a:noFill/>
            <a:prstDash val="solid"/>
            <a:miter/>
          </a:ln>
        </p:spPr>
        <p:txBody>
          <a:bodyPr rtlCol="0" anchor="ctr"/>
          <a:lstStyle/>
          <a:p>
            <a:pPr defTabSz="228600"/>
            <a:endParaRPr sz="90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0314469" y="1106828"/>
            <a:ext cx="537292" cy="456427"/>
            <a:chOff x="2869987" y="216264"/>
            <a:chExt cx="1030160" cy="875116"/>
          </a:xfrm>
        </p:grpSpPr>
        <p:pic>
          <p:nvPicPr>
            <p:cNvPr id="21" name="Graphic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869987" y="216264"/>
              <a:ext cx="1030160" cy="875116"/>
            </a:xfrm>
            <a:prstGeom prst="rect">
              <a:avLst/>
            </a:prstGeom>
          </p:spPr>
        </p:pic>
        <p:pic>
          <p:nvPicPr>
            <p:cNvPr id="22" name="Graphic 2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2991664" y="378496"/>
              <a:ext cx="648210" cy="550651"/>
            </a:xfrm>
            <a:prstGeom prst="rect">
              <a:avLst/>
            </a:prstGeom>
          </p:spPr>
        </p:pic>
      </p:grpSp>
      <p:pic>
        <p:nvPicPr>
          <p:cNvPr id="23" name="Graphic 2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0358713" y="5366530"/>
            <a:ext cx="2079524" cy="1766547"/>
          </a:xfrm>
          <a:prstGeom prst="rect">
            <a:avLst/>
          </a:prstGeom>
        </p:spPr>
      </p:pic>
      <p:pic>
        <p:nvPicPr>
          <p:cNvPr id="24" name="Graphic 2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0248151" y="5289274"/>
            <a:ext cx="2346972" cy="1993743"/>
          </a:xfrm>
          <a:prstGeom prst="rect">
            <a:avLst/>
          </a:prstGeom>
        </p:spPr>
      </p:pic>
      <p:pic>
        <p:nvPicPr>
          <p:cNvPr id="25" name="Graphic 2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0265308" y="5222053"/>
            <a:ext cx="2346972" cy="19937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7371C-B2E5-4D7F-A859-B1BF72CEA05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1AD374-E192-41E6-BB9A-C3D7B3C195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7371C-B2E5-4D7F-A859-B1BF72CEA05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1AD374-E192-41E6-BB9A-C3D7B3C195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7371C-B2E5-4D7F-A859-B1BF72CEA05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1AD374-E192-41E6-BB9A-C3D7B3C195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 rot="10800000">
            <a:off x="123403" y="290182"/>
            <a:ext cx="11920680" cy="6277635"/>
          </a:xfrm>
          <a:custGeom>
            <a:avLst/>
            <a:gdLst>
              <a:gd name="connsiteX0" fmla="*/ 6171438 w 11938756"/>
              <a:gd name="connsiteY0" fmla="*/ 208507 h 6328655"/>
              <a:gd name="connsiteX1" fmla="*/ 3044780 w 11938756"/>
              <a:gd name="connsiteY1" fmla="*/ 61023 h 6328655"/>
              <a:gd name="connsiteX2" fmla="*/ 1407709 w 11938756"/>
              <a:gd name="connsiteY2" fmla="*/ 1358881 h 6328655"/>
              <a:gd name="connsiteX3" fmla="*/ 257335 w 11938756"/>
              <a:gd name="connsiteY3" fmla="*/ 1742339 h 6328655"/>
              <a:gd name="connsiteX4" fmla="*/ 227838 w 11938756"/>
              <a:gd name="connsiteY4" fmla="*/ 5399939 h 6328655"/>
              <a:gd name="connsiteX5" fmla="*/ 2779309 w 11938756"/>
              <a:gd name="connsiteY5" fmla="*/ 6270094 h 6328655"/>
              <a:gd name="connsiteX6" fmla="*/ 8280458 w 11938756"/>
              <a:gd name="connsiteY6" fmla="*/ 6196352 h 6328655"/>
              <a:gd name="connsiteX7" fmla="*/ 11510354 w 11938756"/>
              <a:gd name="connsiteY7" fmla="*/ 5768649 h 6328655"/>
              <a:gd name="connsiteX8" fmla="*/ 11820070 w 11938756"/>
              <a:gd name="connsiteY8" fmla="*/ 1889823 h 6328655"/>
              <a:gd name="connsiteX9" fmla="*/ 10728690 w 11938756"/>
              <a:gd name="connsiteY9" fmla="*/ 179010 h 6328655"/>
              <a:gd name="connsiteX10" fmla="*/ 6171438 w 11938756"/>
              <a:gd name="connsiteY10" fmla="*/ 208507 h 6328655"/>
              <a:gd name="connsiteX0-1" fmla="*/ 6153362 w 11920680"/>
              <a:gd name="connsiteY0-2" fmla="*/ 157487 h 6277635"/>
              <a:gd name="connsiteX1-3" fmla="*/ 3026704 w 11920680"/>
              <a:gd name="connsiteY1-4" fmla="*/ 10003 h 6277635"/>
              <a:gd name="connsiteX2-5" fmla="*/ 991427 w 11920680"/>
              <a:gd name="connsiteY2-6" fmla="*/ 481951 h 6277635"/>
              <a:gd name="connsiteX3-7" fmla="*/ 239259 w 11920680"/>
              <a:gd name="connsiteY3-8" fmla="*/ 1691319 h 6277635"/>
              <a:gd name="connsiteX4-9" fmla="*/ 209762 w 11920680"/>
              <a:gd name="connsiteY4-10" fmla="*/ 5348919 h 6277635"/>
              <a:gd name="connsiteX5-11" fmla="*/ 2761233 w 11920680"/>
              <a:gd name="connsiteY5-12" fmla="*/ 6219074 h 6277635"/>
              <a:gd name="connsiteX6-13" fmla="*/ 8262382 w 11920680"/>
              <a:gd name="connsiteY6-14" fmla="*/ 6145332 h 6277635"/>
              <a:gd name="connsiteX7-15" fmla="*/ 11492278 w 11920680"/>
              <a:gd name="connsiteY7-16" fmla="*/ 5717629 h 6277635"/>
              <a:gd name="connsiteX8-17" fmla="*/ 11801994 w 11920680"/>
              <a:gd name="connsiteY8-18" fmla="*/ 1838803 h 6277635"/>
              <a:gd name="connsiteX9-19" fmla="*/ 10710614 w 11920680"/>
              <a:gd name="connsiteY9-20" fmla="*/ 127990 h 6277635"/>
              <a:gd name="connsiteX10-21" fmla="*/ 6153362 w 11920680"/>
              <a:gd name="connsiteY10-22" fmla="*/ 157487 h 62776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1920680" h="6277635">
                <a:moveTo>
                  <a:pt x="6153362" y="157487"/>
                </a:moveTo>
                <a:cubicBezTo>
                  <a:pt x="4872710" y="137822"/>
                  <a:pt x="3887026" y="-44074"/>
                  <a:pt x="3026704" y="10003"/>
                </a:cubicBezTo>
                <a:cubicBezTo>
                  <a:pt x="2166382" y="64080"/>
                  <a:pt x="1456001" y="201732"/>
                  <a:pt x="991427" y="481951"/>
                </a:cubicBezTo>
                <a:cubicBezTo>
                  <a:pt x="526853" y="762170"/>
                  <a:pt x="369537" y="880158"/>
                  <a:pt x="239259" y="1691319"/>
                </a:cubicBezTo>
                <a:cubicBezTo>
                  <a:pt x="108982" y="2502480"/>
                  <a:pt x="-210567" y="4594293"/>
                  <a:pt x="209762" y="5348919"/>
                </a:cubicBezTo>
                <a:cubicBezTo>
                  <a:pt x="630091" y="6103545"/>
                  <a:pt x="1419130" y="6086339"/>
                  <a:pt x="2761233" y="6219074"/>
                </a:cubicBezTo>
                <a:cubicBezTo>
                  <a:pt x="4103336" y="6351809"/>
                  <a:pt x="6807208" y="6228906"/>
                  <a:pt x="8262382" y="6145332"/>
                </a:cubicBezTo>
                <a:cubicBezTo>
                  <a:pt x="9717556" y="6061758"/>
                  <a:pt x="10902343" y="6435384"/>
                  <a:pt x="11492278" y="5717629"/>
                </a:cubicBezTo>
                <a:cubicBezTo>
                  <a:pt x="12082213" y="4999874"/>
                  <a:pt x="11932271" y="2770410"/>
                  <a:pt x="11801994" y="1838803"/>
                </a:cubicBezTo>
                <a:cubicBezTo>
                  <a:pt x="11671717" y="907197"/>
                  <a:pt x="11649595" y="408209"/>
                  <a:pt x="10710614" y="127990"/>
                </a:cubicBezTo>
                <a:cubicBezTo>
                  <a:pt x="9771634" y="-152229"/>
                  <a:pt x="7434014" y="177152"/>
                  <a:pt x="6153362" y="157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Graphic 23"/>
          <p:cNvSpPr/>
          <p:nvPr userDrawn="1"/>
        </p:nvSpPr>
        <p:spPr>
          <a:xfrm rot="10800000">
            <a:off x="0" y="0"/>
            <a:ext cx="2197510" cy="1313049"/>
          </a:xfrm>
          <a:custGeom>
            <a:avLst/>
            <a:gdLst>
              <a:gd name="connsiteX0" fmla="*/ 3198490 w 3202120"/>
              <a:gd name="connsiteY0" fmla="*/ 194842 h 1913321"/>
              <a:gd name="connsiteX1" fmla="*/ 3142821 w 3202120"/>
              <a:gd name="connsiteY1" fmla="*/ 168217 h 1913321"/>
              <a:gd name="connsiteX2" fmla="*/ 3198490 w 3202120"/>
              <a:gd name="connsiteY2" fmla="*/ 188791 h 1913321"/>
              <a:gd name="connsiteX3" fmla="*/ 3198490 w 3202120"/>
              <a:gd name="connsiteY3" fmla="*/ 182740 h 1913321"/>
              <a:gd name="connsiteX4" fmla="*/ 3160974 w 3202120"/>
              <a:gd name="connsiteY4" fmla="*/ 168217 h 1913321"/>
              <a:gd name="connsiteX5" fmla="*/ 3008489 w 3202120"/>
              <a:gd name="connsiteY5" fmla="*/ 113759 h 1913321"/>
              <a:gd name="connsiteX6" fmla="*/ 2819698 w 3202120"/>
              <a:gd name="connsiteY6" fmla="*/ 56879 h 1913321"/>
              <a:gd name="connsiteX7" fmla="*/ 2807596 w 3202120"/>
              <a:gd name="connsiteY7" fmla="*/ 50828 h 1913321"/>
              <a:gd name="connsiteX8" fmla="*/ 2682946 w 3202120"/>
              <a:gd name="connsiteY8" fmla="*/ 22994 h 1913321"/>
              <a:gd name="connsiteX9" fmla="*/ 2622436 w 3202120"/>
              <a:gd name="connsiteY9" fmla="*/ 13312 h 1913321"/>
              <a:gd name="connsiteX10" fmla="*/ 2606703 w 3202120"/>
              <a:gd name="connsiteY10" fmla="*/ 12102 h 1913321"/>
              <a:gd name="connsiteX11" fmla="*/ 2599442 w 3202120"/>
              <a:gd name="connsiteY11" fmla="*/ 10892 h 1913321"/>
              <a:gd name="connsiteX12" fmla="*/ 2595811 w 3202120"/>
              <a:gd name="connsiteY12" fmla="*/ 10892 h 1913321"/>
              <a:gd name="connsiteX13" fmla="*/ 2594601 w 3202120"/>
              <a:gd name="connsiteY13" fmla="*/ 10892 h 1913321"/>
              <a:gd name="connsiteX14" fmla="*/ 2595811 w 3202120"/>
              <a:gd name="connsiteY14" fmla="*/ 10892 h 1913321"/>
              <a:gd name="connsiteX15" fmla="*/ 2595811 w 3202120"/>
              <a:gd name="connsiteY15" fmla="*/ 10892 h 1913321"/>
              <a:gd name="connsiteX16" fmla="*/ 2595811 w 3202120"/>
              <a:gd name="connsiteY16" fmla="*/ 10892 h 1913321"/>
              <a:gd name="connsiteX17" fmla="*/ 2594601 w 3202120"/>
              <a:gd name="connsiteY17" fmla="*/ 10892 h 1913321"/>
              <a:gd name="connsiteX18" fmla="*/ 2590971 w 3202120"/>
              <a:gd name="connsiteY18" fmla="*/ 10892 h 1913321"/>
              <a:gd name="connsiteX19" fmla="*/ 2582499 w 3202120"/>
              <a:gd name="connsiteY19" fmla="*/ 9682 h 1913321"/>
              <a:gd name="connsiteX20" fmla="*/ 2565556 w 3202120"/>
              <a:gd name="connsiteY20" fmla="*/ 8471 h 1913321"/>
              <a:gd name="connsiteX21" fmla="*/ 2572818 w 3202120"/>
              <a:gd name="connsiteY21" fmla="*/ 6051 h 1913321"/>
              <a:gd name="connsiteX22" fmla="*/ 2480843 w 3202120"/>
              <a:gd name="connsiteY22" fmla="*/ 0 h 1913321"/>
              <a:gd name="connsiteX23" fmla="*/ 2436065 w 3202120"/>
              <a:gd name="connsiteY23" fmla="*/ 2420 h 1913321"/>
              <a:gd name="connsiteX24" fmla="*/ 2427594 w 3202120"/>
              <a:gd name="connsiteY24" fmla="*/ 3631 h 1913321"/>
              <a:gd name="connsiteX25" fmla="*/ 2417912 w 3202120"/>
              <a:gd name="connsiteY25" fmla="*/ 4841 h 1913321"/>
              <a:gd name="connsiteX26" fmla="*/ 2398549 w 3202120"/>
              <a:gd name="connsiteY26" fmla="*/ 7261 h 1913321"/>
              <a:gd name="connsiteX27" fmla="*/ 2202497 w 3202120"/>
              <a:gd name="connsiteY27" fmla="*/ 32675 h 1913321"/>
              <a:gd name="connsiteX28" fmla="*/ 2012496 w 3202120"/>
              <a:gd name="connsiteY28" fmla="*/ 99236 h 1913321"/>
              <a:gd name="connsiteX29" fmla="*/ 1889056 w 3202120"/>
              <a:gd name="connsiteY29" fmla="*/ 163377 h 1913321"/>
              <a:gd name="connsiteX30" fmla="*/ 1634915 w 3202120"/>
              <a:gd name="connsiteY30" fmla="*/ 352167 h 1913321"/>
              <a:gd name="connsiteX31" fmla="*/ 1415869 w 3202120"/>
              <a:gd name="connsiteY31" fmla="*/ 556691 h 1913321"/>
              <a:gd name="connsiteX32" fmla="*/ 1383194 w 3202120"/>
              <a:gd name="connsiteY32" fmla="*/ 583315 h 1913321"/>
              <a:gd name="connsiteX33" fmla="*/ 1244021 w 3202120"/>
              <a:gd name="connsiteY33" fmla="*/ 697073 h 1913321"/>
              <a:gd name="connsiteX34" fmla="*/ 1158097 w 3202120"/>
              <a:gd name="connsiteY34" fmla="*/ 752742 h 1913321"/>
              <a:gd name="connsiteX35" fmla="*/ 1063701 w 3202120"/>
              <a:gd name="connsiteY35" fmla="*/ 802360 h 1913321"/>
              <a:gd name="connsiteX36" fmla="*/ 860388 w 3202120"/>
              <a:gd name="connsiteY36" fmla="*/ 871342 h 1913321"/>
              <a:gd name="connsiteX37" fmla="*/ 848286 w 3202120"/>
              <a:gd name="connsiteY37" fmla="*/ 872552 h 1913321"/>
              <a:gd name="connsiteX38" fmla="*/ 646183 w 3202120"/>
              <a:gd name="connsiteY38" fmla="*/ 922170 h 1913321"/>
              <a:gd name="connsiteX39" fmla="*/ 435609 w 3202120"/>
              <a:gd name="connsiteY39" fmla="*/ 997202 h 1913321"/>
              <a:gd name="connsiteX40" fmla="*/ 336373 w 3202120"/>
              <a:gd name="connsiteY40" fmla="*/ 1050451 h 1913321"/>
              <a:gd name="connsiteX41" fmla="*/ 225035 w 3202120"/>
              <a:gd name="connsiteY41" fmla="*/ 1136375 h 1913321"/>
              <a:gd name="connsiteX42" fmla="*/ 111276 w 3202120"/>
              <a:gd name="connsiteY42" fmla="*/ 1256184 h 1913321"/>
              <a:gd name="connsiteX43" fmla="*/ 97964 w 3202120"/>
              <a:gd name="connsiteY43" fmla="*/ 1274337 h 1913321"/>
              <a:gd name="connsiteX44" fmla="*/ 85862 w 3202120"/>
              <a:gd name="connsiteY44" fmla="*/ 1292490 h 1913321"/>
              <a:gd name="connsiteX45" fmla="*/ 65289 w 3202120"/>
              <a:gd name="connsiteY45" fmla="*/ 1328796 h 1913321"/>
              <a:gd name="connsiteX46" fmla="*/ 49556 w 3202120"/>
              <a:gd name="connsiteY46" fmla="*/ 1363892 h 1913321"/>
              <a:gd name="connsiteX47" fmla="*/ 43505 w 3202120"/>
              <a:gd name="connsiteY47" fmla="*/ 1379624 h 1913321"/>
              <a:gd name="connsiteX48" fmla="*/ 38664 w 3202120"/>
              <a:gd name="connsiteY48" fmla="*/ 1394147 h 1913321"/>
              <a:gd name="connsiteX49" fmla="*/ 2358 w 3202120"/>
              <a:gd name="connsiteY49" fmla="*/ 1550262 h 1913321"/>
              <a:gd name="connsiteX50" fmla="*/ 28983 w 3202120"/>
              <a:gd name="connsiteY50" fmla="*/ 1791091 h 1913321"/>
              <a:gd name="connsiteX51" fmla="*/ 73760 w 3202120"/>
              <a:gd name="connsiteY51" fmla="*/ 1909691 h 1913321"/>
              <a:gd name="connsiteX52" fmla="*/ 74970 w 3202120"/>
              <a:gd name="connsiteY52" fmla="*/ 1910901 h 1913321"/>
              <a:gd name="connsiteX53" fmla="*/ 83442 w 3202120"/>
              <a:gd name="connsiteY53" fmla="*/ 1910901 h 1913321"/>
              <a:gd name="connsiteX54" fmla="*/ 49556 w 3202120"/>
              <a:gd name="connsiteY54" fmla="*/ 1828607 h 1913321"/>
              <a:gd name="connsiteX55" fmla="*/ 32613 w 3202120"/>
              <a:gd name="connsiteY55" fmla="*/ 1774149 h 1913321"/>
              <a:gd name="connsiteX56" fmla="*/ 20511 w 3202120"/>
              <a:gd name="connsiteY56" fmla="*/ 1718479 h 1913321"/>
              <a:gd name="connsiteX57" fmla="*/ 7199 w 3202120"/>
              <a:gd name="connsiteY57" fmla="*/ 1611982 h 1913321"/>
              <a:gd name="connsiteX58" fmla="*/ 18091 w 3202120"/>
              <a:gd name="connsiteY58" fmla="*/ 1505485 h 1913321"/>
              <a:gd name="connsiteX59" fmla="*/ 41085 w 3202120"/>
              <a:gd name="connsiteY59" fmla="*/ 1409879 h 1913321"/>
              <a:gd name="connsiteX60" fmla="*/ 113696 w 3202120"/>
              <a:gd name="connsiteY60" fmla="*/ 1274337 h 1913321"/>
              <a:gd name="connsiteX61" fmla="*/ 206882 w 3202120"/>
              <a:gd name="connsiteY61" fmla="*/ 1164209 h 1913321"/>
              <a:gd name="connsiteX62" fmla="*/ 362997 w 3202120"/>
              <a:gd name="connsiteY62" fmla="*/ 1049241 h 1913321"/>
              <a:gd name="connsiteX63" fmla="*/ 451342 w 3202120"/>
              <a:gd name="connsiteY63" fmla="*/ 1002043 h 1913321"/>
              <a:gd name="connsiteX64" fmla="*/ 544527 w 3202120"/>
              <a:gd name="connsiteY64" fmla="*/ 964527 h 1913321"/>
              <a:gd name="connsiteX65" fmla="*/ 624400 w 3202120"/>
              <a:gd name="connsiteY65" fmla="*/ 942743 h 1913321"/>
              <a:gd name="connsiteX66" fmla="*/ 709114 w 3202120"/>
              <a:gd name="connsiteY66" fmla="*/ 918539 h 1913321"/>
              <a:gd name="connsiteX67" fmla="*/ 830133 w 3202120"/>
              <a:gd name="connsiteY67" fmla="*/ 890705 h 1913321"/>
              <a:gd name="connsiteX68" fmla="*/ 888223 w 3202120"/>
              <a:gd name="connsiteY68" fmla="*/ 873762 h 1913321"/>
              <a:gd name="connsiteX69" fmla="*/ 918478 w 3202120"/>
              <a:gd name="connsiteY69" fmla="*/ 867711 h 1913321"/>
              <a:gd name="connsiteX70" fmla="*/ 1015294 w 3202120"/>
              <a:gd name="connsiteY70" fmla="*/ 837456 h 1913321"/>
              <a:gd name="connsiteX71" fmla="*/ 1047969 w 3202120"/>
              <a:gd name="connsiteY71" fmla="*/ 822934 h 1913321"/>
              <a:gd name="connsiteX72" fmla="*/ 1080644 w 3202120"/>
              <a:gd name="connsiteY72" fmla="*/ 808411 h 1913321"/>
              <a:gd name="connsiteX73" fmla="*/ 1112109 w 3202120"/>
              <a:gd name="connsiteY73" fmla="*/ 792679 h 1913321"/>
              <a:gd name="connsiteX74" fmla="*/ 1143574 w 3202120"/>
              <a:gd name="connsiteY74" fmla="*/ 775736 h 1913321"/>
              <a:gd name="connsiteX75" fmla="*/ 1277906 w 3202120"/>
              <a:gd name="connsiteY75" fmla="*/ 689812 h 1913321"/>
              <a:gd name="connsiteX76" fmla="*/ 1181091 w 3202120"/>
              <a:gd name="connsiteY76" fmla="*/ 772106 h 1913321"/>
              <a:gd name="connsiteX77" fmla="*/ 1104848 w 3202120"/>
              <a:gd name="connsiteY77" fmla="*/ 814462 h 1913321"/>
              <a:gd name="connsiteX78" fmla="*/ 1066122 w 3202120"/>
              <a:gd name="connsiteY78" fmla="*/ 832615 h 1913321"/>
              <a:gd name="connsiteX79" fmla="*/ 1026185 w 3202120"/>
              <a:gd name="connsiteY79" fmla="*/ 848348 h 1913321"/>
              <a:gd name="connsiteX80" fmla="*/ 976567 w 3202120"/>
              <a:gd name="connsiteY80" fmla="*/ 865291 h 1913321"/>
              <a:gd name="connsiteX81" fmla="*/ 906376 w 3202120"/>
              <a:gd name="connsiteY81" fmla="*/ 888285 h 1913321"/>
              <a:gd name="connsiteX82" fmla="*/ 819242 w 3202120"/>
              <a:gd name="connsiteY82" fmla="*/ 916119 h 1913321"/>
              <a:gd name="connsiteX83" fmla="*/ 586884 w 3202120"/>
              <a:gd name="connsiteY83" fmla="*/ 983890 h 1913321"/>
              <a:gd name="connsiteX84" fmla="*/ 412615 w 3202120"/>
              <a:gd name="connsiteY84" fmla="*/ 1058922 h 1913321"/>
              <a:gd name="connsiteX85" fmla="*/ 263761 w 3202120"/>
              <a:gd name="connsiteY85" fmla="*/ 1156948 h 1913321"/>
              <a:gd name="connsiteX86" fmla="*/ 150002 w 3202120"/>
              <a:gd name="connsiteY86" fmla="*/ 1280388 h 1913321"/>
              <a:gd name="connsiteX87" fmla="*/ 114907 w 3202120"/>
              <a:gd name="connsiteY87" fmla="*/ 1330006 h 1913321"/>
              <a:gd name="connsiteX88" fmla="*/ 99174 w 3202120"/>
              <a:gd name="connsiteY88" fmla="*/ 1356631 h 1913321"/>
              <a:gd name="connsiteX89" fmla="*/ 85862 w 3202120"/>
              <a:gd name="connsiteY89" fmla="*/ 1384465 h 1913321"/>
              <a:gd name="connsiteX90" fmla="*/ 79811 w 3202120"/>
              <a:gd name="connsiteY90" fmla="*/ 1397777 h 1913321"/>
              <a:gd name="connsiteX91" fmla="*/ 74970 w 3202120"/>
              <a:gd name="connsiteY91" fmla="*/ 1411090 h 1913321"/>
              <a:gd name="connsiteX92" fmla="*/ 65289 w 3202120"/>
              <a:gd name="connsiteY92" fmla="*/ 1438924 h 1913321"/>
              <a:gd name="connsiteX93" fmla="*/ 58027 w 3202120"/>
              <a:gd name="connsiteY93" fmla="*/ 1465548 h 1913321"/>
              <a:gd name="connsiteX94" fmla="*/ 51976 w 3202120"/>
              <a:gd name="connsiteY94" fmla="*/ 1490963 h 1913321"/>
              <a:gd name="connsiteX95" fmla="*/ 37454 w 3202120"/>
              <a:gd name="connsiteY95" fmla="*/ 1541791 h 1913321"/>
              <a:gd name="connsiteX96" fmla="*/ 28983 w 3202120"/>
              <a:gd name="connsiteY96" fmla="*/ 1603511 h 1913321"/>
              <a:gd name="connsiteX97" fmla="*/ 44715 w 3202120"/>
              <a:gd name="connsiteY97" fmla="*/ 1757206 h 1913321"/>
              <a:gd name="connsiteX98" fmla="*/ 89493 w 3202120"/>
              <a:gd name="connsiteY98" fmla="*/ 1866124 h 1913321"/>
              <a:gd name="connsiteX99" fmla="*/ 117327 w 3202120"/>
              <a:gd name="connsiteY99" fmla="*/ 1913321 h 1913321"/>
              <a:gd name="connsiteX100" fmla="*/ 3202120 w 3202120"/>
              <a:gd name="connsiteY100" fmla="*/ 1913321 h 1913321"/>
              <a:gd name="connsiteX101" fmla="*/ 3202120 w 3202120"/>
              <a:gd name="connsiteY101" fmla="*/ 246880 h 1913321"/>
              <a:gd name="connsiteX102" fmla="*/ 2584920 w 3202120"/>
              <a:gd name="connsiteY102" fmla="*/ 76242 h 1913321"/>
              <a:gd name="connsiteX103" fmla="*/ 2432435 w 3202120"/>
              <a:gd name="connsiteY103" fmla="*/ 72612 h 1913321"/>
              <a:gd name="connsiteX104" fmla="*/ 2036700 w 3202120"/>
              <a:gd name="connsiteY104" fmla="*/ 165797 h 1913321"/>
              <a:gd name="connsiteX105" fmla="*/ 1578035 w 3202120"/>
              <a:gd name="connsiteY105" fmla="*/ 499811 h 1913321"/>
              <a:gd name="connsiteX106" fmla="*/ 1406187 w 3202120"/>
              <a:gd name="connsiteY106" fmla="*/ 645035 h 1913321"/>
              <a:gd name="connsiteX107" fmla="*/ 1552621 w 3202120"/>
              <a:gd name="connsiteY107" fmla="*/ 513123 h 1913321"/>
              <a:gd name="connsiteX108" fmla="*/ 1814024 w 3202120"/>
              <a:gd name="connsiteY108" fmla="*/ 295288 h 1913321"/>
              <a:gd name="connsiteX109" fmla="*/ 1956827 w 3202120"/>
              <a:gd name="connsiteY109" fmla="*/ 203313 h 1913321"/>
              <a:gd name="connsiteX110" fmla="*/ 2131096 w 3202120"/>
              <a:gd name="connsiteY110" fmla="*/ 127071 h 1913321"/>
              <a:gd name="connsiteX111" fmla="*/ 2207338 w 3202120"/>
              <a:gd name="connsiteY111" fmla="*/ 102867 h 1913321"/>
              <a:gd name="connsiteX112" fmla="*/ 2295682 w 3202120"/>
              <a:gd name="connsiteY112" fmla="*/ 84714 h 1913321"/>
              <a:gd name="connsiteX113" fmla="*/ 2384027 w 3202120"/>
              <a:gd name="connsiteY113" fmla="*/ 72612 h 1913321"/>
              <a:gd name="connsiteX114" fmla="*/ 2423963 w 3202120"/>
              <a:gd name="connsiteY114" fmla="*/ 68981 h 1913321"/>
              <a:gd name="connsiteX115" fmla="*/ 2442116 w 3202120"/>
              <a:gd name="connsiteY115" fmla="*/ 66561 h 1913321"/>
              <a:gd name="connsiteX116" fmla="*/ 2459059 w 3202120"/>
              <a:gd name="connsiteY116" fmla="*/ 64140 h 1913321"/>
              <a:gd name="connsiteX117" fmla="*/ 2484473 w 3202120"/>
              <a:gd name="connsiteY117" fmla="*/ 65351 h 1913321"/>
              <a:gd name="connsiteX118" fmla="*/ 2567977 w 3202120"/>
              <a:gd name="connsiteY118" fmla="*/ 65351 h 1913321"/>
              <a:gd name="connsiteX119" fmla="*/ 2587340 w 3202120"/>
              <a:gd name="connsiteY119" fmla="*/ 67771 h 1913321"/>
              <a:gd name="connsiteX120" fmla="*/ 2590971 w 3202120"/>
              <a:gd name="connsiteY120" fmla="*/ 67771 h 1913321"/>
              <a:gd name="connsiteX121" fmla="*/ 2594601 w 3202120"/>
              <a:gd name="connsiteY121" fmla="*/ 67771 h 1913321"/>
              <a:gd name="connsiteX122" fmla="*/ 2603073 w 3202120"/>
              <a:gd name="connsiteY122" fmla="*/ 67771 h 1913321"/>
              <a:gd name="connsiteX123" fmla="*/ 2633328 w 3202120"/>
              <a:gd name="connsiteY123" fmla="*/ 67771 h 1913321"/>
              <a:gd name="connsiteX124" fmla="*/ 2664793 w 3202120"/>
              <a:gd name="connsiteY124" fmla="*/ 72612 h 1913321"/>
              <a:gd name="connsiteX125" fmla="*/ 2921354 w 3202120"/>
              <a:gd name="connsiteY125" fmla="*/ 116179 h 1913321"/>
              <a:gd name="connsiteX126" fmla="*/ 3200910 w 3202120"/>
              <a:gd name="connsiteY126" fmla="*/ 214205 h 1913321"/>
              <a:gd name="connsiteX127" fmla="*/ 3200910 w 3202120"/>
              <a:gd name="connsiteY127" fmla="*/ 194842 h 1913321"/>
              <a:gd name="connsiteX128" fmla="*/ 3198490 w 3202120"/>
              <a:gd name="connsiteY128" fmla="*/ 194842 h 1913321"/>
              <a:gd name="connsiteX129" fmla="*/ 1381983 w 3202120"/>
              <a:gd name="connsiteY129" fmla="*/ 661978 h 1913321"/>
              <a:gd name="connsiteX130" fmla="*/ 1381983 w 3202120"/>
              <a:gd name="connsiteY130" fmla="*/ 661978 h 1913321"/>
              <a:gd name="connsiteX131" fmla="*/ 1123001 w 3202120"/>
              <a:gd name="connsiteY131" fmla="*/ 830195 h 1913321"/>
              <a:gd name="connsiteX132" fmla="*/ 572361 w 3202120"/>
              <a:gd name="connsiteY132" fmla="*/ 1014145 h 1913321"/>
              <a:gd name="connsiteX133" fmla="*/ 136690 w 3202120"/>
              <a:gd name="connsiteY133" fmla="*/ 1333637 h 1913321"/>
              <a:gd name="connsiteX134" fmla="*/ 99174 w 3202120"/>
              <a:gd name="connsiteY134" fmla="*/ 1386886 h 1913321"/>
              <a:gd name="connsiteX135" fmla="*/ 110066 w 3202120"/>
              <a:gd name="connsiteY135" fmla="*/ 1366312 h 1913321"/>
              <a:gd name="connsiteX136" fmla="*/ 119747 w 3202120"/>
              <a:gd name="connsiteY136" fmla="*/ 1349370 h 1913321"/>
              <a:gd name="connsiteX137" fmla="*/ 128219 w 3202120"/>
              <a:gd name="connsiteY137" fmla="*/ 1333637 h 1913321"/>
              <a:gd name="connsiteX138" fmla="*/ 136690 w 3202120"/>
              <a:gd name="connsiteY138" fmla="*/ 1319115 h 1913321"/>
              <a:gd name="connsiteX139" fmla="*/ 145162 w 3202120"/>
              <a:gd name="connsiteY139" fmla="*/ 1304592 h 1913321"/>
              <a:gd name="connsiteX140" fmla="*/ 154843 w 3202120"/>
              <a:gd name="connsiteY140" fmla="*/ 1290070 h 1913321"/>
              <a:gd name="connsiteX141" fmla="*/ 165735 w 3202120"/>
              <a:gd name="connsiteY141" fmla="*/ 1274337 h 1913321"/>
              <a:gd name="connsiteX142" fmla="*/ 180257 w 3202120"/>
              <a:gd name="connsiteY142" fmla="*/ 1257395 h 1913321"/>
              <a:gd name="connsiteX143" fmla="*/ 269812 w 3202120"/>
              <a:gd name="connsiteY143" fmla="*/ 1162999 h 1913321"/>
              <a:gd name="connsiteX144" fmla="*/ 387201 w 3202120"/>
              <a:gd name="connsiteY144" fmla="*/ 1081916 h 1913321"/>
              <a:gd name="connsiteX145" fmla="*/ 651024 w 3202120"/>
              <a:gd name="connsiteY145" fmla="*/ 970578 h 1913321"/>
              <a:gd name="connsiteX146" fmla="*/ 1009243 w 3202120"/>
              <a:gd name="connsiteY146" fmla="*/ 860450 h 1913321"/>
              <a:gd name="connsiteX147" fmla="*/ 1057651 w 3202120"/>
              <a:gd name="connsiteY147" fmla="*/ 844717 h 1913321"/>
              <a:gd name="connsiteX148" fmla="*/ 1090326 w 3202120"/>
              <a:gd name="connsiteY148" fmla="*/ 830195 h 1913321"/>
              <a:gd name="connsiteX149" fmla="*/ 1120581 w 3202120"/>
              <a:gd name="connsiteY149" fmla="*/ 815673 h 1913321"/>
              <a:gd name="connsiteX150" fmla="*/ 1141154 w 3202120"/>
              <a:gd name="connsiteY150" fmla="*/ 801150 h 1913321"/>
              <a:gd name="connsiteX151" fmla="*/ 1189562 w 3202120"/>
              <a:gd name="connsiteY151" fmla="*/ 775736 h 1913321"/>
              <a:gd name="connsiteX152" fmla="*/ 1223448 w 3202120"/>
              <a:gd name="connsiteY152" fmla="*/ 760004 h 1913321"/>
              <a:gd name="connsiteX153" fmla="*/ 1252492 w 3202120"/>
              <a:gd name="connsiteY153" fmla="*/ 746691 h 1913321"/>
              <a:gd name="connsiteX154" fmla="*/ 1288798 w 3202120"/>
              <a:gd name="connsiteY154" fmla="*/ 726118 h 1913321"/>
              <a:gd name="connsiteX155" fmla="*/ 1328735 w 3202120"/>
              <a:gd name="connsiteY155" fmla="*/ 697073 h 1913321"/>
              <a:gd name="connsiteX156" fmla="*/ 1381983 w 3202120"/>
              <a:gd name="connsiteY156" fmla="*/ 661978 h 1913321"/>
              <a:gd name="connsiteX157" fmla="*/ 1381983 w 3202120"/>
              <a:gd name="connsiteY157" fmla="*/ 661978 h 1913321"/>
              <a:gd name="connsiteX158" fmla="*/ 1310582 w 3202120"/>
              <a:gd name="connsiteY158" fmla="*/ 665608 h 1913321"/>
              <a:gd name="connsiteX159" fmla="*/ 1310582 w 3202120"/>
              <a:gd name="connsiteY159" fmla="*/ 665608 h 1913321"/>
              <a:gd name="connsiteX160" fmla="*/ 1311792 w 3202120"/>
              <a:gd name="connsiteY160" fmla="*/ 658347 h 1913321"/>
              <a:gd name="connsiteX161" fmla="*/ 1385614 w 3202120"/>
              <a:gd name="connsiteY161" fmla="*/ 596627 h 1913321"/>
              <a:gd name="connsiteX162" fmla="*/ 1571984 w 3202120"/>
              <a:gd name="connsiteY162" fmla="*/ 429620 h 1913321"/>
              <a:gd name="connsiteX163" fmla="*/ 1611921 w 3202120"/>
              <a:gd name="connsiteY163" fmla="*/ 399365 h 1913321"/>
              <a:gd name="connsiteX164" fmla="*/ 1757145 w 3202120"/>
              <a:gd name="connsiteY164" fmla="*/ 279555 h 1913321"/>
              <a:gd name="connsiteX165" fmla="*/ 1920521 w 3202120"/>
              <a:gd name="connsiteY165" fmla="*/ 167007 h 1913321"/>
              <a:gd name="connsiteX166" fmla="*/ 2014917 w 3202120"/>
              <a:gd name="connsiteY166" fmla="*/ 121020 h 1913321"/>
              <a:gd name="connsiteX167" fmla="*/ 2104471 w 3202120"/>
              <a:gd name="connsiteY167" fmla="*/ 83504 h 1913321"/>
              <a:gd name="connsiteX168" fmla="*/ 2218230 w 3202120"/>
              <a:gd name="connsiteY168" fmla="*/ 53249 h 1913321"/>
              <a:gd name="connsiteX169" fmla="*/ 2325937 w 3202120"/>
              <a:gd name="connsiteY169" fmla="*/ 33886 h 1913321"/>
              <a:gd name="connsiteX170" fmla="*/ 2375555 w 3202120"/>
              <a:gd name="connsiteY170" fmla="*/ 30255 h 1913321"/>
              <a:gd name="connsiteX171" fmla="*/ 2432435 w 3202120"/>
              <a:gd name="connsiteY171" fmla="*/ 27835 h 1913321"/>
              <a:gd name="connsiteX172" fmla="*/ 2448167 w 3202120"/>
              <a:gd name="connsiteY172" fmla="*/ 26624 h 1913321"/>
              <a:gd name="connsiteX173" fmla="*/ 2463900 w 3202120"/>
              <a:gd name="connsiteY173" fmla="*/ 25414 h 1913321"/>
              <a:gd name="connsiteX174" fmla="*/ 2496575 w 3202120"/>
              <a:gd name="connsiteY174" fmla="*/ 25414 h 1913321"/>
              <a:gd name="connsiteX175" fmla="*/ 2559505 w 3202120"/>
              <a:gd name="connsiteY175" fmla="*/ 30255 h 1913321"/>
              <a:gd name="connsiteX176" fmla="*/ 2587340 w 3202120"/>
              <a:gd name="connsiteY176" fmla="*/ 32675 h 1913321"/>
              <a:gd name="connsiteX177" fmla="*/ 2609124 w 3202120"/>
              <a:gd name="connsiteY177" fmla="*/ 33886 h 1913321"/>
              <a:gd name="connsiteX178" fmla="*/ 2657532 w 3202120"/>
              <a:gd name="connsiteY178" fmla="*/ 37516 h 1913321"/>
              <a:gd name="connsiteX179" fmla="*/ 2749506 w 3202120"/>
              <a:gd name="connsiteY179" fmla="*/ 48408 h 1913321"/>
              <a:gd name="connsiteX180" fmla="*/ 2949189 w 3202120"/>
              <a:gd name="connsiteY180" fmla="*/ 98026 h 1913321"/>
              <a:gd name="connsiteX181" fmla="*/ 2854794 w 3202120"/>
              <a:gd name="connsiteY181" fmla="*/ 75032 h 1913321"/>
              <a:gd name="connsiteX182" fmla="*/ 2770080 w 3202120"/>
              <a:gd name="connsiteY182" fmla="*/ 59300 h 1913321"/>
              <a:gd name="connsiteX183" fmla="*/ 2612754 w 3202120"/>
              <a:gd name="connsiteY183" fmla="*/ 41147 h 1913321"/>
              <a:gd name="connsiteX184" fmla="*/ 2587340 w 3202120"/>
              <a:gd name="connsiteY184" fmla="*/ 39936 h 1913321"/>
              <a:gd name="connsiteX185" fmla="*/ 2555875 w 3202120"/>
              <a:gd name="connsiteY185" fmla="*/ 36306 h 1913321"/>
              <a:gd name="connsiteX186" fmla="*/ 2494155 w 3202120"/>
              <a:gd name="connsiteY186" fmla="*/ 37516 h 1913321"/>
              <a:gd name="connsiteX187" fmla="*/ 2461479 w 3202120"/>
              <a:gd name="connsiteY187" fmla="*/ 39936 h 1913321"/>
              <a:gd name="connsiteX188" fmla="*/ 2431224 w 3202120"/>
              <a:gd name="connsiteY188" fmla="*/ 43567 h 1913321"/>
              <a:gd name="connsiteX189" fmla="*/ 2350141 w 3202120"/>
              <a:gd name="connsiteY189" fmla="*/ 52038 h 1913321"/>
              <a:gd name="connsiteX190" fmla="*/ 2261797 w 3202120"/>
              <a:gd name="connsiteY190" fmla="*/ 65351 h 1913321"/>
              <a:gd name="connsiteX191" fmla="*/ 2160140 w 3202120"/>
              <a:gd name="connsiteY191" fmla="*/ 88344 h 1913321"/>
              <a:gd name="connsiteX192" fmla="*/ 2070586 w 3202120"/>
              <a:gd name="connsiteY192" fmla="*/ 117389 h 1913321"/>
              <a:gd name="connsiteX193" fmla="*/ 2029439 w 3202120"/>
              <a:gd name="connsiteY193" fmla="*/ 136752 h 1913321"/>
              <a:gd name="connsiteX194" fmla="*/ 1925362 w 3202120"/>
              <a:gd name="connsiteY194" fmla="*/ 186370 h 1913321"/>
              <a:gd name="connsiteX195" fmla="*/ 1898738 w 3202120"/>
              <a:gd name="connsiteY195" fmla="*/ 204523 h 1913321"/>
              <a:gd name="connsiteX196" fmla="*/ 1873324 w 3202120"/>
              <a:gd name="connsiteY196" fmla="*/ 219046 h 1913321"/>
              <a:gd name="connsiteX197" fmla="*/ 1849120 w 3202120"/>
              <a:gd name="connsiteY197" fmla="*/ 233568 h 1913321"/>
              <a:gd name="connsiteX198" fmla="*/ 1768036 w 3202120"/>
              <a:gd name="connsiteY198" fmla="*/ 290447 h 1913321"/>
              <a:gd name="connsiteX199" fmla="*/ 1683323 w 3202120"/>
              <a:gd name="connsiteY199" fmla="*/ 358218 h 1913321"/>
              <a:gd name="connsiteX200" fmla="*/ 1513895 w 3202120"/>
              <a:gd name="connsiteY200" fmla="*/ 504652 h 1913321"/>
              <a:gd name="connsiteX201" fmla="*/ 1448544 w 3202120"/>
              <a:gd name="connsiteY201" fmla="*/ 559111 h 1913321"/>
              <a:gd name="connsiteX202" fmla="*/ 1402557 w 3202120"/>
              <a:gd name="connsiteY202" fmla="*/ 599047 h 1913321"/>
              <a:gd name="connsiteX203" fmla="*/ 1310582 w 3202120"/>
              <a:gd name="connsiteY203" fmla="*/ 665608 h 1913321"/>
              <a:gd name="connsiteX204" fmla="*/ 1310582 w 3202120"/>
              <a:gd name="connsiteY204" fmla="*/ 665608 h 1913321"/>
              <a:gd name="connsiteX205" fmla="*/ 2594601 w 3202120"/>
              <a:gd name="connsiteY205" fmla="*/ 14522 h 1913321"/>
              <a:gd name="connsiteX206" fmla="*/ 2594601 w 3202120"/>
              <a:gd name="connsiteY206" fmla="*/ 14522 h 1913321"/>
              <a:gd name="connsiteX207" fmla="*/ 2601862 w 3202120"/>
              <a:gd name="connsiteY207" fmla="*/ 14522 h 1913321"/>
              <a:gd name="connsiteX208" fmla="*/ 2606703 w 3202120"/>
              <a:gd name="connsiteY208" fmla="*/ 14522 h 1913321"/>
              <a:gd name="connsiteX209" fmla="*/ 2617595 w 3202120"/>
              <a:gd name="connsiteY209" fmla="*/ 15733 h 1913321"/>
              <a:gd name="connsiteX210" fmla="*/ 2604283 w 3202120"/>
              <a:gd name="connsiteY210" fmla="*/ 16943 h 1913321"/>
              <a:gd name="connsiteX211" fmla="*/ 2594601 w 3202120"/>
              <a:gd name="connsiteY211" fmla="*/ 15733 h 1913321"/>
              <a:gd name="connsiteX212" fmla="*/ 2594601 w 3202120"/>
              <a:gd name="connsiteY212" fmla="*/ 14522 h 191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3202120" h="1913321">
                <a:moveTo>
                  <a:pt x="3198490" y="194842"/>
                </a:moveTo>
                <a:cubicBezTo>
                  <a:pt x="3175496" y="185160"/>
                  <a:pt x="3156133" y="176689"/>
                  <a:pt x="3142821" y="168217"/>
                </a:cubicBezTo>
                <a:cubicBezTo>
                  <a:pt x="3159763" y="174268"/>
                  <a:pt x="3179127" y="180319"/>
                  <a:pt x="3198490" y="188791"/>
                </a:cubicBezTo>
                <a:lnTo>
                  <a:pt x="3198490" y="182740"/>
                </a:lnTo>
                <a:cubicBezTo>
                  <a:pt x="3186388" y="177899"/>
                  <a:pt x="3173076" y="173058"/>
                  <a:pt x="3160974" y="168217"/>
                </a:cubicBezTo>
                <a:cubicBezTo>
                  <a:pt x="3112566" y="150064"/>
                  <a:pt x="3062948" y="133122"/>
                  <a:pt x="3008489" y="113759"/>
                </a:cubicBezTo>
                <a:cubicBezTo>
                  <a:pt x="2944348" y="91975"/>
                  <a:pt x="2894730" y="73822"/>
                  <a:pt x="2819698" y="56879"/>
                </a:cubicBezTo>
                <a:cubicBezTo>
                  <a:pt x="2817278" y="54459"/>
                  <a:pt x="2800335" y="52038"/>
                  <a:pt x="2807596" y="50828"/>
                </a:cubicBezTo>
                <a:cubicBezTo>
                  <a:pt x="2762819" y="42357"/>
                  <a:pt x="2722882" y="31465"/>
                  <a:pt x="2682946" y="22994"/>
                </a:cubicBezTo>
                <a:cubicBezTo>
                  <a:pt x="2662372" y="19363"/>
                  <a:pt x="2643009" y="15733"/>
                  <a:pt x="2622436" y="13312"/>
                </a:cubicBezTo>
                <a:lnTo>
                  <a:pt x="2606703" y="12102"/>
                </a:lnTo>
                <a:lnTo>
                  <a:pt x="2599442" y="10892"/>
                </a:lnTo>
                <a:lnTo>
                  <a:pt x="2595811" y="10892"/>
                </a:lnTo>
                <a:lnTo>
                  <a:pt x="2594601" y="10892"/>
                </a:lnTo>
                <a:cubicBezTo>
                  <a:pt x="2594601" y="10892"/>
                  <a:pt x="2595811" y="10892"/>
                  <a:pt x="2595811" y="10892"/>
                </a:cubicBezTo>
                <a:lnTo>
                  <a:pt x="2595811" y="10892"/>
                </a:lnTo>
                <a:cubicBezTo>
                  <a:pt x="2595811" y="10892"/>
                  <a:pt x="2595811" y="10892"/>
                  <a:pt x="2595811" y="10892"/>
                </a:cubicBezTo>
                <a:cubicBezTo>
                  <a:pt x="2595811" y="10892"/>
                  <a:pt x="2594601" y="10892"/>
                  <a:pt x="2594601" y="10892"/>
                </a:cubicBezTo>
                <a:lnTo>
                  <a:pt x="2590971" y="10892"/>
                </a:lnTo>
                <a:lnTo>
                  <a:pt x="2582499" y="9682"/>
                </a:lnTo>
                <a:cubicBezTo>
                  <a:pt x="2576448" y="9682"/>
                  <a:pt x="2571607" y="8471"/>
                  <a:pt x="2565556" y="8471"/>
                </a:cubicBezTo>
                <a:cubicBezTo>
                  <a:pt x="2569187" y="7261"/>
                  <a:pt x="2586130" y="9682"/>
                  <a:pt x="2572818" y="6051"/>
                </a:cubicBezTo>
                <a:cubicBezTo>
                  <a:pt x="2542563" y="1210"/>
                  <a:pt x="2511098" y="0"/>
                  <a:pt x="2480843" y="0"/>
                </a:cubicBezTo>
                <a:cubicBezTo>
                  <a:pt x="2466320" y="0"/>
                  <a:pt x="2450588" y="1210"/>
                  <a:pt x="2436065" y="2420"/>
                </a:cubicBezTo>
                <a:cubicBezTo>
                  <a:pt x="2433645" y="2420"/>
                  <a:pt x="2430014" y="3631"/>
                  <a:pt x="2427594" y="3631"/>
                </a:cubicBezTo>
                <a:cubicBezTo>
                  <a:pt x="2423963" y="3631"/>
                  <a:pt x="2421543" y="3631"/>
                  <a:pt x="2417912" y="4841"/>
                </a:cubicBezTo>
                <a:cubicBezTo>
                  <a:pt x="2411861" y="6051"/>
                  <a:pt x="2405810" y="6051"/>
                  <a:pt x="2398549" y="7261"/>
                </a:cubicBezTo>
                <a:cubicBezTo>
                  <a:pt x="2338039" y="9682"/>
                  <a:pt x="2270268" y="18153"/>
                  <a:pt x="2202497" y="32675"/>
                </a:cubicBezTo>
                <a:cubicBezTo>
                  <a:pt x="2134726" y="49618"/>
                  <a:pt x="2069375" y="71402"/>
                  <a:pt x="2012496" y="99236"/>
                </a:cubicBezTo>
                <a:cubicBezTo>
                  <a:pt x="1971349" y="114969"/>
                  <a:pt x="1927782" y="140383"/>
                  <a:pt x="1889056" y="163377"/>
                </a:cubicBezTo>
                <a:cubicBezTo>
                  <a:pt x="1795871" y="216625"/>
                  <a:pt x="1712367" y="283186"/>
                  <a:pt x="1634915" y="352167"/>
                </a:cubicBezTo>
                <a:cubicBezTo>
                  <a:pt x="1557462" y="421149"/>
                  <a:pt x="1487271" y="492550"/>
                  <a:pt x="1415869" y="556691"/>
                </a:cubicBezTo>
                <a:cubicBezTo>
                  <a:pt x="1404977" y="566372"/>
                  <a:pt x="1394085" y="574844"/>
                  <a:pt x="1383194" y="583315"/>
                </a:cubicBezTo>
                <a:cubicBezTo>
                  <a:pt x="1339626" y="622041"/>
                  <a:pt x="1297270" y="659557"/>
                  <a:pt x="1244021" y="697073"/>
                </a:cubicBezTo>
                <a:cubicBezTo>
                  <a:pt x="1217397" y="716437"/>
                  <a:pt x="1188352" y="735800"/>
                  <a:pt x="1158097" y="752742"/>
                </a:cubicBezTo>
                <a:cubicBezTo>
                  <a:pt x="1127842" y="770895"/>
                  <a:pt x="1095167" y="787838"/>
                  <a:pt x="1063701" y="802360"/>
                </a:cubicBezTo>
                <a:cubicBezTo>
                  <a:pt x="998351" y="831405"/>
                  <a:pt x="928159" y="853189"/>
                  <a:pt x="860388" y="871342"/>
                </a:cubicBezTo>
                <a:cubicBezTo>
                  <a:pt x="859178" y="870132"/>
                  <a:pt x="860388" y="868921"/>
                  <a:pt x="848286" y="872552"/>
                </a:cubicBezTo>
                <a:cubicBezTo>
                  <a:pt x="781725" y="889495"/>
                  <a:pt x="715165" y="904017"/>
                  <a:pt x="646183" y="922170"/>
                </a:cubicBezTo>
                <a:cubicBezTo>
                  <a:pt x="577202" y="940323"/>
                  <a:pt x="507011" y="963317"/>
                  <a:pt x="435609" y="997202"/>
                </a:cubicBezTo>
                <a:cubicBezTo>
                  <a:pt x="400513" y="1014145"/>
                  <a:pt x="370258" y="1033508"/>
                  <a:pt x="336373" y="1050451"/>
                </a:cubicBezTo>
                <a:cubicBezTo>
                  <a:pt x="302487" y="1073445"/>
                  <a:pt x="261341" y="1103700"/>
                  <a:pt x="225035" y="1136375"/>
                </a:cubicBezTo>
                <a:cubicBezTo>
                  <a:pt x="188729" y="1165420"/>
                  <a:pt x="146372" y="1208987"/>
                  <a:pt x="111276" y="1256184"/>
                </a:cubicBezTo>
                <a:cubicBezTo>
                  <a:pt x="106435" y="1262235"/>
                  <a:pt x="102805" y="1268286"/>
                  <a:pt x="97964" y="1274337"/>
                </a:cubicBezTo>
                <a:cubicBezTo>
                  <a:pt x="94333" y="1280388"/>
                  <a:pt x="90703" y="1286439"/>
                  <a:pt x="85862" y="1292490"/>
                </a:cubicBezTo>
                <a:cubicBezTo>
                  <a:pt x="77391" y="1304592"/>
                  <a:pt x="71340" y="1316694"/>
                  <a:pt x="65289" y="1328796"/>
                </a:cubicBezTo>
                <a:cubicBezTo>
                  <a:pt x="58027" y="1340898"/>
                  <a:pt x="53187" y="1353000"/>
                  <a:pt x="49556" y="1363892"/>
                </a:cubicBezTo>
                <a:cubicBezTo>
                  <a:pt x="47136" y="1369943"/>
                  <a:pt x="44715" y="1374784"/>
                  <a:pt x="43505" y="1379624"/>
                </a:cubicBezTo>
                <a:cubicBezTo>
                  <a:pt x="41085" y="1384465"/>
                  <a:pt x="39874" y="1390516"/>
                  <a:pt x="38664" y="1394147"/>
                </a:cubicBezTo>
                <a:cubicBezTo>
                  <a:pt x="15671" y="1444975"/>
                  <a:pt x="7199" y="1494593"/>
                  <a:pt x="2358" y="1550262"/>
                </a:cubicBezTo>
                <a:cubicBezTo>
                  <a:pt x="-4903" y="1627715"/>
                  <a:pt x="4779" y="1711218"/>
                  <a:pt x="28983" y="1791091"/>
                </a:cubicBezTo>
                <a:cubicBezTo>
                  <a:pt x="41085" y="1831028"/>
                  <a:pt x="55607" y="1870964"/>
                  <a:pt x="73760" y="1909691"/>
                </a:cubicBezTo>
                <a:lnTo>
                  <a:pt x="74970" y="1910901"/>
                </a:lnTo>
                <a:lnTo>
                  <a:pt x="83442" y="1910901"/>
                </a:lnTo>
                <a:cubicBezTo>
                  <a:pt x="71340" y="1884277"/>
                  <a:pt x="59238" y="1856442"/>
                  <a:pt x="49556" y="1828607"/>
                </a:cubicBezTo>
                <a:cubicBezTo>
                  <a:pt x="42295" y="1810455"/>
                  <a:pt x="37454" y="1792302"/>
                  <a:pt x="32613" y="1774149"/>
                </a:cubicBezTo>
                <a:cubicBezTo>
                  <a:pt x="27772" y="1755996"/>
                  <a:pt x="22932" y="1737843"/>
                  <a:pt x="20511" y="1718479"/>
                </a:cubicBezTo>
                <a:cubicBezTo>
                  <a:pt x="13250" y="1682174"/>
                  <a:pt x="9620" y="1645868"/>
                  <a:pt x="7199" y="1611982"/>
                </a:cubicBezTo>
                <a:cubicBezTo>
                  <a:pt x="7199" y="1586568"/>
                  <a:pt x="10830" y="1545421"/>
                  <a:pt x="18091" y="1505485"/>
                </a:cubicBezTo>
                <a:cubicBezTo>
                  <a:pt x="25352" y="1465548"/>
                  <a:pt x="36244" y="1429243"/>
                  <a:pt x="41085" y="1409879"/>
                </a:cubicBezTo>
                <a:cubicBezTo>
                  <a:pt x="60448" y="1361472"/>
                  <a:pt x="85862" y="1314274"/>
                  <a:pt x="113696" y="1274337"/>
                </a:cubicBezTo>
                <a:cubicBezTo>
                  <a:pt x="141531" y="1233191"/>
                  <a:pt x="172996" y="1195674"/>
                  <a:pt x="206882" y="1164209"/>
                </a:cubicBezTo>
                <a:cubicBezTo>
                  <a:pt x="254079" y="1123063"/>
                  <a:pt x="306118" y="1083126"/>
                  <a:pt x="362997" y="1049241"/>
                </a:cubicBezTo>
                <a:cubicBezTo>
                  <a:pt x="392042" y="1032298"/>
                  <a:pt x="421087" y="1016565"/>
                  <a:pt x="451342" y="1002043"/>
                </a:cubicBezTo>
                <a:cubicBezTo>
                  <a:pt x="481596" y="988731"/>
                  <a:pt x="513062" y="975419"/>
                  <a:pt x="544527" y="964527"/>
                </a:cubicBezTo>
                <a:cubicBezTo>
                  <a:pt x="573572" y="954845"/>
                  <a:pt x="595355" y="951215"/>
                  <a:pt x="624400" y="942743"/>
                </a:cubicBezTo>
                <a:cubicBezTo>
                  <a:pt x="649814" y="935482"/>
                  <a:pt x="680069" y="925801"/>
                  <a:pt x="709114" y="918539"/>
                </a:cubicBezTo>
                <a:cubicBezTo>
                  <a:pt x="750260" y="907648"/>
                  <a:pt x="790197" y="901597"/>
                  <a:pt x="830133" y="890705"/>
                </a:cubicBezTo>
                <a:cubicBezTo>
                  <a:pt x="848286" y="885864"/>
                  <a:pt x="871280" y="878603"/>
                  <a:pt x="888223" y="873762"/>
                </a:cubicBezTo>
                <a:cubicBezTo>
                  <a:pt x="899115" y="870132"/>
                  <a:pt x="907586" y="870132"/>
                  <a:pt x="918478" y="867711"/>
                </a:cubicBezTo>
                <a:cubicBezTo>
                  <a:pt x="951153" y="859240"/>
                  <a:pt x="988669" y="844717"/>
                  <a:pt x="1015294" y="837456"/>
                </a:cubicBezTo>
                <a:cubicBezTo>
                  <a:pt x="1026185" y="832615"/>
                  <a:pt x="1037077" y="827775"/>
                  <a:pt x="1047969" y="822934"/>
                </a:cubicBezTo>
                <a:cubicBezTo>
                  <a:pt x="1058861" y="818093"/>
                  <a:pt x="1069752" y="813252"/>
                  <a:pt x="1080644" y="808411"/>
                </a:cubicBezTo>
                <a:cubicBezTo>
                  <a:pt x="1091536" y="803571"/>
                  <a:pt x="1101218" y="798730"/>
                  <a:pt x="1112109" y="792679"/>
                </a:cubicBezTo>
                <a:cubicBezTo>
                  <a:pt x="1123001" y="786628"/>
                  <a:pt x="1133893" y="781787"/>
                  <a:pt x="1143574" y="775736"/>
                </a:cubicBezTo>
                <a:cubicBezTo>
                  <a:pt x="1185931" y="751532"/>
                  <a:pt x="1229498" y="723698"/>
                  <a:pt x="1277906" y="689812"/>
                </a:cubicBezTo>
                <a:cubicBezTo>
                  <a:pt x="1236760" y="723698"/>
                  <a:pt x="1189562" y="756373"/>
                  <a:pt x="1181091" y="772106"/>
                </a:cubicBezTo>
                <a:cubicBezTo>
                  <a:pt x="1155676" y="787838"/>
                  <a:pt x="1130262" y="801150"/>
                  <a:pt x="1104848" y="814462"/>
                </a:cubicBezTo>
                <a:cubicBezTo>
                  <a:pt x="1091536" y="820513"/>
                  <a:pt x="1079434" y="826564"/>
                  <a:pt x="1066122" y="832615"/>
                </a:cubicBezTo>
                <a:cubicBezTo>
                  <a:pt x="1052810" y="838666"/>
                  <a:pt x="1039498" y="843507"/>
                  <a:pt x="1026185" y="848348"/>
                </a:cubicBezTo>
                <a:cubicBezTo>
                  <a:pt x="1006822" y="855609"/>
                  <a:pt x="992300" y="860450"/>
                  <a:pt x="976567" y="865291"/>
                </a:cubicBezTo>
                <a:cubicBezTo>
                  <a:pt x="959625" y="870132"/>
                  <a:pt x="939051" y="877393"/>
                  <a:pt x="906376" y="888285"/>
                </a:cubicBezTo>
                <a:cubicBezTo>
                  <a:pt x="876121" y="897966"/>
                  <a:pt x="847076" y="907648"/>
                  <a:pt x="819242" y="916119"/>
                </a:cubicBezTo>
                <a:cubicBezTo>
                  <a:pt x="742999" y="937903"/>
                  <a:pt x="661916" y="957266"/>
                  <a:pt x="586884" y="983890"/>
                </a:cubicBezTo>
                <a:cubicBezTo>
                  <a:pt x="522743" y="1005674"/>
                  <a:pt x="461023" y="1037139"/>
                  <a:pt x="412615" y="1058922"/>
                </a:cubicBezTo>
                <a:cubicBezTo>
                  <a:pt x="364207" y="1085547"/>
                  <a:pt x="310959" y="1119432"/>
                  <a:pt x="263761" y="1156948"/>
                </a:cubicBezTo>
                <a:cubicBezTo>
                  <a:pt x="216563" y="1194464"/>
                  <a:pt x="176627" y="1239242"/>
                  <a:pt x="150002" y="1280388"/>
                </a:cubicBezTo>
                <a:cubicBezTo>
                  <a:pt x="136690" y="1296121"/>
                  <a:pt x="125798" y="1311853"/>
                  <a:pt x="114907" y="1330006"/>
                </a:cubicBezTo>
                <a:cubicBezTo>
                  <a:pt x="110066" y="1338478"/>
                  <a:pt x="105225" y="1348159"/>
                  <a:pt x="99174" y="1356631"/>
                </a:cubicBezTo>
                <a:cubicBezTo>
                  <a:pt x="94333" y="1365102"/>
                  <a:pt x="90703" y="1374784"/>
                  <a:pt x="85862" y="1384465"/>
                </a:cubicBezTo>
                <a:cubicBezTo>
                  <a:pt x="83442" y="1389306"/>
                  <a:pt x="82231" y="1394147"/>
                  <a:pt x="79811" y="1397777"/>
                </a:cubicBezTo>
                <a:cubicBezTo>
                  <a:pt x="78601" y="1402618"/>
                  <a:pt x="76180" y="1407459"/>
                  <a:pt x="74970" y="1411090"/>
                </a:cubicBezTo>
                <a:cubicBezTo>
                  <a:pt x="71340" y="1420771"/>
                  <a:pt x="67709" y="1429243"/>
                  <a:pt x="65289" y="1438924"/>
                </a:cubicBezTo>
                <a:cubicBezTo>
                  <a:pt x="62868" y="1448606"/>
                  <a:pt x="60448" y="1457077"/>
                  <a:pt x="58027" y="1465548"/>
                </a:cubicBezTo>
                <a:cubicBezTo>
                  <a:pt x="55607" y="1474020"/>
                  <a:pt x="54397" y="1482491"/>
                  <a:pt x="51976" y="1490963"/>
                </a:cubicBezTo>
                <a:cubicBezTo>
                  <a:pt x="45925" y="1506695"/>
                  <a:pt x="42295" y="1523638"/>
                  <a:pt x="37454" y="1541791"/>
                </a:cubicBezTo>
                <a:cubicBezTo>
                  <a:pt x="33823" y="1561154"/>
                  <a:pt x="30193" y="1581727"/>
                  <a:pt x="28983" y="1603511"/>
                </a:cubicBezTo>
                <a:cubicBezTo>
                  <a:pt x="26562" y="1648288"/>
                  <a:pt x="30193" y="1700327"/>
                  <a:pt x="44715" y="1757206"/>
                </a:cubicBezTo>
                <a:cubicBezTo>
                  <a:pt x="56817" y="1803193"/>
                  <a:pt x="72550" y="1837079"/>
                  <a:pt x="89493" y="1866124"/>
                </a:cubicBezTo>
                <a:cubicBezTo>
                  <a:pt x="97964" y="1881856"/>
                  <a:pt x="107646" y="1897589"/>
                  <a:pt x="117327" y="1913321"/>
                </a:cubicBezTo>
                <a:lnTo>
                  <a:pt x="3202120" y="1913321"/>
                </a:lnTo>
                <a:lnTo>
                  <a:pt x="3202120" y="246880"/>
                </a:lnTo>
                <a:cubicBezTo>
                  <a:pt x="3006068" y="159746"/>
                  <a:pt x="2795494" y="93185"/>
                  <a:pt x="2584920" y="76242"/>
                </a:cubicBezTo>
                <a:cubicBezTo>
                  <a:pt x="2535302" y="67771"/>
                  <a:pt x="2483263" y="67771"/>
                  <a:pt x="2432435" y="72612"/>
                </a:cubicBezTo>
                <a:cubicBezTo>
                  <a:pt x="2299313" y="78663"/>
                  <a:pt x="2166191" y="106497"/>
                  <a:pt x="2036700" y="165797"/>
                </a:cubicBezTo>
                <a:cubicBezTo>
                  <a:pt x="1863642" y="244460"/>
                  <a:pt x="1719629" y="375161"/>
                  <a:pt x="1578035" y="499811"/>
                </a:cubicBezTo>
                <a:cubicBezTo>
                  <a:pt x="1521156" y="549429"/>
                  <a:pt x="1464277" y="599047"/>
                  <a:pt x="1406187" y="645035"/>
                </a:cubicBezTo>
                <a:cubicBezTo>
                  <a:pt x="1455805" y="603888"/>
                  <a:pt x="1499373" y="560321"/>
                  <a:pt x="1552621" y="513123"/>
                </a:cubicBezTo>
                <a:cubicBezTo>
                  <a:pt x="1631284" y="444142"/>
                  <a:pt x="1720839" y="364269"/>
                  <a:pt x="1814024" y="295288"/>
                </a:cubicBezTo>
                <a:cubicBezTo>
                  <a:pt x="1852750" y="268664"/>
                  <a:pt x="1902368" y="234778"/>
                  <a:pt x="1956827" y="203313"/>
                </a:cubicBezTo>
                <a:cubicBezTo>
                  <a:pt x="2011286" y="171848"/>
                  <a:pt x="2073006" y="144013"/>
                  <a:pt x="2131096" y="127071"/>
                </a:cubicBezTo>
                <a:cubicBezTo>
                  <a:pt x="2152879" y="118599"/>
                  <a:pt x="2179504" y="110128"/>
                  <a:pt x="2207338" y="102867"/>
                </a:cubicBezTo>
                <a:cubicBezTo>
                  <a:pt x="2235173" y="95606"/>
                  <a:pt x="2265427" y="89555"/>
                  <a:pt x="2295682" y="84714"/>
                </a:cubicBezTo>
                <a:cubicBezTo>
                  <a:pt x="2325937" y="79873"/>
                  <a:pt x="2356192" y="76242"/>
                  <a:pt x="2384027" y="72612"/>
                </a:cubicBezTo>
                <a:cubicBezTo>
                  <a:pt x="2398549" y="71402"/>
                  <a:pt x="2411861" y="70191"/>
                  <a:pt x="2423963" y="68981"/>
                </a:cubicBezTo>
                <a:cubicBezTo>
                  <a:pt x="2430014" y="67771"/>
                  <a:pt x="2436065" y="67771"/>
                  <a:pt x="2442116" y="66561"/>
                </a:cubicBezTo>
                <a:cubicBezTo>
                  <a:pt x="2448167" y="65351"/>
                  <a:pt x="2454218" y="64140"/>
                  <a:pt x="2459059" y="64140"/>
                </a:cubicBezTo>
                <a:cubicBezTo>
                  <a:pt x="2476002" y="62930"/>
                  <a:pt x="2463900" y="66561"/>
                  <a:pt x="2484473" y="65351"/>
                </a:cubicBezTo>
                <a:cubicBezTo>
                  <a:pt x="2511098" y="62930"/>
                  <a:pt x="2541352" y="62930"/>
                  <a:pt x="2567977" y="65351"/>
                </a:cubicBezTo>
                <a:cubicBezTo>
                  <a:pt x="2575238" y="65351"/>
                  <a:pt x="2581289" y="66561"/>
                  <a:pt x="2587340" y="67771"/>
                </a:cubicBezTo>
                <a:cubicBezTo>
                  <a:pt x="2588550" y="67771"/>
                  <a:pt x="2589760" y="67771"/>
                  <a:pt x="2590971" y="67771"/>
                </a:cubicBezTo>
                <a:lnTo>
                  <a:pt x="2594601" y="67771"/>
                </a:lnTo>
                <a:cubicBezTo>
                  <a:pt x="2597022" y="67771"/>
                  <a:pt x="2600652" y="67771"/>
                  <a:pt x="2603073" y="67771"/>
                </a:cubicBezTo>
                <a:cubicBezTo>
                  <a:pt x="2615175" y="67771"/>
                  <a:pt x="2624856" y="67771"/>
                  <a:pt x="2633328" y="67771"/>
                </a:cubicBezTo>
                <a:cubicBezTo>
                  <a:pt x="2647850" y="68981"/>
                  <a:pt x="2657532" y="71402"/>
                  <a:pt x="2664793" y="72612"/>
                </a:cubicBezTo>
                <a:cubicBezTo>
                  <a:pt x="2748296" y="79873"/>
                  <a:pt x="2831800" y="93185"/>
                  <a:pt x="2921354" y="116179"/>
                </a:cubicBezTo>
                <a:cubicBezTo>
                  <a:pt x="3009699" y="139173"/>
                  <a:pt x="3102884" y="169428"/>
                  <a:pt x="3200910" y="214205"/>
                </a:cubicBezTo>
                <a:lnTo>
                  <a:pt x="3200910" y="194842"/>
                </a:lnTo>
                <a:lnTo>
                  <a:pt x="3198490" y="194842"/>
                </a:lnTo>
                <a:close/>
                <a:moveTo>
                  <a:pt x="1381983" y="661978"/>
                </a:moveTo>
                <a:lnTo>
                  <a:pt x="1381983" y="661978"/>
                </a:lnTo>
                <a:cubicBezTo>
                  <a:pt x="1300900" y="724908"/>
                  <a:pt x="1216186" y="781787"/>
                  <a:pt x="1123001" y="830195"/>
                </a:cubicBezTo>
                <a:cubicBezTo>
                  <a:pt x="952363" y="917329"/>
                  <a:pt x="753891" y="947584"/>
                  <a:pt x="572361" y="1014145"/>
                </a:cubicBezTo>
                <a:cubicBezTo>
                  <a:pt x="399303" y="1077075"/>
                  <a:pt x="237137" y="1176311"/>
                  <a:pt x="136690" y="1333637"/>
                </a:cubicBezTo>
                <a:cubicBezTo>
                  <a:pt x="122168" y="1351790"/>
                  <a:pt x="110066" y="1369943"/>
                  <a:pt x="99174" y="1386886"/>
                </a:cubicBezTo>
                <a:cubicBezTo>
                  <a:pt x="102805" y="1379624"/>
                  <a:pt x="106435" y="1372363"/>
                  <a:pt x="110066" y="1366312"/>
                </a:cubicBezTo>
                <a:cubicBezTo>
                  <a:pt x="113696" y="1360261"/>
                  <a:pt x="117327" y="1354210"/>
                  <a:pt x="119747" y="1349370"/>
                </a:cubicBezTo>
                <a:cubicBezTo>
                  <a:pt x="122168" y="1344529"/>
                  <a:pt x="125798" y="1338478"/>
                  <a:pt x="128219" y="1333637"/>
                </a:cubicBezTo>
                <a:cubicBezTo>
                  <a:pt x="130639" y="1328796"/>
                  <a:pt x="134270" y="1323955"/>
                  <a:pt x="136690" y="1319115"/>
                </a:cubicBezTo>
                <a:cubicBezTo>
                  <a:pt x="139111" y="1314274"/>
                  <a:pt x="142741" y="1309433"/>
                  <a:pt x="145162" y="1304592"/>
                </a:cubicBezTo>
                <a:cubicBezTo>
                  <a:pt x="148792" y="1299752"/>
                  <a:pt x="151213" y="1294911"/>
                  <a:pt x="154843" y="1290070"/>
                </a:cubicBezTo>
                <a:cubicBezTo>
                  <a:pt x="158474" y="1285229"/>
                  <a:pt x="162104" y="1280388"/>
                  <a:pt x="165735" y="1274337"/>
                </a:cubicBezTo>
                <a:cubicBezTo>
                  <a:pt x="170576" y="1269497"/>
                  <a:pt x="174206" y="1263446"/>
                  <a:pt x="180257" y="1257395"/>
                </a:cubicBezTo>
                <a:cubicBezTo>
                  <a:pt x="204461" y="1224719"/>
                  <a:pt x="234716" y="1193254"/>
                  <a:pt x="269812" y="1162999"/>
                </a:cubicBezTo>
                <a:cubicBezTo>
                  <a:pt x="304908" y="1132744"/>
                  <a:pt x="344844" y="1106120"/>
                  <a:pt x="387201" y="1081916"/>
                </a:cubicBezTo>
                <a:cubicBezTo>
                  <a:pt x="471915" y="1033508"/>
                  <a:pt x="566310" y="998412"/>
                  <a:pt x="651024" y="970578"/>
                </a:cubicBezTo>
                <a:cubicBezTo>
                  <a:pt x="779305" y="934272"/>
                  <a:pt x="889433" y="905227"/>
                  <a:pt x="1009243" y="860450"/>
                </a:cubicBezTo>
                <a:cubicBezTo>
                  <a:pt x="1018924" y="859240"/>
                  <a:pt x="1037077" y="853189"/>
                  <a:pt x="1057651" y="844717"/>
                </a:cubicBezTo>
                <a:cubicBezTo>
                  <a:pt x="1068542" y="839877"/>
                  <a:pt x="1079434" y="836246"/>
                  <a:pt x="1090326" y="830195"/>
                </a:cubicBezTo>
                <a:cubicBezTo>
                  <a:pt x="1101218" y="825354"/>
                  <a:pt x="1112109" y="820513"/>
                  <a:pt x="1120581" y="815673"/>
                </a:cubicBezTo>
                <a:cubicBezTo>
                  <a:pt x="1131473" y="809622"/>
                  <a:pt x="1120581" y="812042"/>
                  <a:pt x="1141154" y="801150"/>
                </a:cubicBezTo>
                <a:cubicBezTo>
                  <a:pt x="1161727" y="790259"/>
                  <a:pt x="1177460" y="782997"/>
                  <a:pt x="1189562" y="775736"/>
                </a:cubicBezTo>
                <a:cubicBezTo>
                  <a:pt x="1202874" y="769685"/>
                  <a:pt x="1213766" y="764844"/>
                  <a:pt x="1223448" y="760004"/>
                </a:cubicBezTo>
                <a:cubicBezTo>
                  <a:pt x="1233129" y="755163"/>
                  <a:pt x="1242811" y="751532"/>
                  <a:pt x="1252492" y="746691"/>
                </a:cubicBezTo>
                <a:cubicBezTo>
                  <a:pt x="1263384" y="741851"/>
                  <a:pt x="1274276" y="735800"/>
                  <a:pt x="1288798" y="726118"/>
                </a:cubicBezTo>
                <a:cubicBezTo>
                  <a:pt x="1298480" y="720067"/>
                  <a:pt x="1315422" y="706755"/>
                  <a:pt x="1328735" y="697073"/>
                </a:cubicBezTo>
                <a:cubicBezTo>
                  <a:pt x="1342047" y="691022"/>
                  <a:pt x="1365041" y="675290"/>
                  <a:pt x="1381983" y="661978"/>
                </a:cubicBezTo>
                <a:lnTo>
                  <a:pt x="1381983" y="661978"/>
                </a:lnTo>
                <a:close/>
                <a:moveTo>
                  <a:pt x="1310582" y="665608"/>
                </a:moveTo>
                <a:lnTo>
                  <a:pt x="1310582" y="665608"/>
                </a:lnTo>
                <a:cubicBezTo>
                  <a:pt x="1310582" y="663188"/>
                  <a:pt x="1316633" y="657137"/>
                  <a:pt x="1311792" y="658347"/>
                </a:cubicBezTo>
                <a:cubicBezTo>
                  <a:pt x="1338416" y="642615"/>
                  <a:pt x="1366251" y="614780"/>
                  <a:pt x="1385614" y="596627"/>
                </a:cubicBezTo>
                <a:cubicBezTo>
                  <a:pt x="1455805" y="539748"/>
                  <a:pt x="1504213" y="491340"/>
                  <a:pt x="1571984" y="429620"/>
                </a:cubicBezTo>
                <a:cubicBezTo>
                  <a:pt x="1586507" y="417518"/>
                  <a:pt x="1597398" y="410257"/>
                  <a:pt x="1611921" y="399365"/>
                </a:cubicBezTo>
                <a:cubicBezTo>
                  <a:pt x="1660329" y="358218"/>
                  <a:pt x="1709947" y="317072"/>
                  <a:pt x="1757145" y="279555"/>
                </a:cubicBezTo>
                <a:cubicBezTo>
                  <a:pt x="1809183" y="239619"/>
                  <a:pt x="1864852" y="198472"/>
                  <a:pt x="1920521" y="167007"/>
                </a:cubicBezTo>
                <a:cubicBezTo>
                  <a:pt x="1950776" y="148854"/>
                  <a:pt x="1983451" y="134332"/>
                  <a:pt x="2014917" y="121020"/>
                </a:cubicBezTo>
                <a:cubicBezTo>
                  <a:pt x="2046382" y="107708"/>
                  <a:pt x="2076637" y="95606"/>
                  <a:pt x="2104471" y="83504"/>
                </a:cubicBezTo>
                <a:cubicBezTo>
                  <a:pt x="2138357" y="72612"/>
                  <a:pt x="2178293" y="61720"/>
                  <a:pt x="2218230" y="53249"/>
                </a:cubicBezTo>
                <a:cubicBezTo>
                  <a:pt x="2258166" y="44777"/>
                  <a:pt x="2296893" y="38726"/>
                  <a:pt x="2325937" y="33886"/>
                </a:cubicBezTo>
                <a:cubicBezTo>
                  <a:pt x="2340460" y="32675"/>
                  <a:pt x="2357403" y="31465"/>
                  <a:pt x="2375555" y="30255"/>
                </a:cubicBezTo>
                <a:cubicBezTo>
                  <a:pt x="2393708" y="29045"/>
                  <a:pt x="2413072" y="29045"/>
                  <a:pt x="2432435" y="27835"/>
                </a:cubicBezTo>
                <a:cubicBezTo>
                  <a:pt x="2437275" y="27835"/>
                  <a:pt x="2442116" y="26624"/>
                  <a:pt x="2448167" y="26624"/>
                </a:cubicBezTo>
                <a:cubicBezTo>
                  <a:pt x="2453008" y="26624"/>
                  <a:pt x="2459059" y="26624"/>
                  <a:pt x="2463900" y="25414"/>
                </a:cubicBezTo>
                <a:cubicBezTo>
                  <a:pt x="2474792" y="25414"/>
                  <a:pt x="2485683" y="25414"/>
                  <a:pt x="2496575" y="25414"/>
                </a:cubicBezTo>
                <a:cubicBezTo>
                  <a:pt x="2518359" y="25414"/>
                  <a:pt x="2538932" y="27835"/>
                  <a:pt x="2559505" y="30255"/>
                </a:cubicBezTo>
                <a:cubicBezTo>
                  <a:pt x="2569187" y="31465"/>
                  <a:pt x="2578869" y="31465"/>
                  <a:pt x="2587340" y="32675"/>
                </a:cubicBezTo>
                <a:cubicBezTo>
                  <a:pt x="2594601" y="32675"/>
                  <a:pt x="2601862" y="33886"/>
                  <a:pt x="2609124" y="33886"/>
                </a:cubicBezTo>
                <a:cubicBezTo>
                  <a:pt x="2626066" y="35096"/>
                  <a:pt x="2641799" y="36306"/>
                  <a:pt x="2657532" y="37516"/>
                </a:cubicBezTo>
                <a:cubicBezTo>
                  <a:pt x="2688997" y="39936"/>
                  <a:pt x="2719251" y="43567"/>
                  <a:pt x="2749506" y="48408"/>
                </a:cubicBezTo>
                <a:cubicBezTo>
                  <a:pt x="2810016" y="58089"/>
                  <a:pt x="2872946" y="71402"/>
                  <a:pt x="2949189" y="98026"/>
                </a:cubicBezTo>
                <a:cubicBezTo>
                  <a:pt x="2921354" y="91975"/>
                  <a:pt x="2887469" y="82293"/>
                  <a:pt x="2854794" y="75032"/>
                </a:cubicBezTo>
                <a:cubicBezTo>
                  <a:pt x="2822118" y="66561"/>
                  <a:pt x="2790653" y="60510"/>
                  <a:pt x="2770080" y="59300"/>
                </a:cubicBezTo>
                <a:cubicBezTo>
                  <a:pt x="2710780" y="45987"/>
                  <a:pt x="2653901" y="43567"/>
                  <a:pt x="2612754" y="41147"/>
                </a:cubicBezTo>
                <a:cubicBezTo>
                  <a:pt x="2604283" y="41147"/>
                  <a:pt x="2595811" y="39936"/>
                  <a:pt x="2587340" y="39936"/>
                </a:cubicBezTo>
                <a:cubicBezTo>
                  <a:pt x="2577658" y="38726"/>
                  <a:pt x="2566767" y="37516"/>
                  <a:pt x="2555875" y="36306"/>
                </a:cubicBezTo>
                <a:cubicBezTo>
                  <a:pt x="2535302" y="37516"/>
                  <a:pt x="2513518" y="37516"/>
                  <a:pt x="2494155" y="37516"/>
                </a:cubicBezTo>
                <a:cubicBezTo>
                  <a:pt x="2482053" y="37516"/>
                  <a:pt x="2471161" y="38726"/>
                  <a:pt x="2461479" y="39936"/>
                </a:cubicBezTo>
                <a:cubicBezTo>
                  <a:pt x="2451798" y="41147"/>
                  <a:pt x="2439696" y="42357"/>
                  <a:pt x="2431224" y="43567"/>
                </a:cubicBezTo>
                <a:cubicBezTo>
                  <a:pt x="2410651" y="45987"/>
                  <a:pt x="2386447" y="47198"/>
                  <a:pt x="2350141" y="52038"/>
                </a:cubicBezTo>
                <a:cubicBezTo>
                  <a:pt x="2321097" y="55669"/>
                  <a:pt x="2294472" y="59300"/>
                  <a:pt x="2261797" y="65351"/>
                </a:cubicBezTo>
                <a:cubicBezTo>
                  <a:pt x="2229122" y="71402"/>
                  <a:pt x="2194026" y="79873"/>
                  <a:pt x="2160140" y="88344"/>
                </a:cubicBezTo>
                <a:cubicBezTo>
                  <a:pt x="2127465" y="96816"/>
                  <a:pt x="2096000" y="107708"/>
                  <a:pt x="2070586" y="117389"/>
                </a:cubicBezTo>
                <a:cubicBezTo>
                  <a:pt x="2057273" y="123440"/>
                  <a:pt x="2042751" y="130701"/>
                  <a:pt x="2029439" y="136752"/>
                </a:cubicBezTo>
                <a:cubicBezTo>
                  <a:pt x="1997974" y="151275"/>
                  <a:pt x="1958037" y="167007"/>
                  <a:pt x="1925362" y="186370"/>
                </a:cubicBezTo>
                <a:cubicBezTo>
                  <a:pt x="1920521" y="188791"/>
                  <a:pt x="1904789" y="200893"/>
                  <a:pt x="1898738" y="204523"/>
                </a:cubicBezTo>
                <a:cubicBezTo>
                  <a:pt x="1890266" y="209364"/>
                  <a:pt x="1881795" y="214205"/>
                  <a:pt x="1873324" y="219046"/>
                </a:cubicBezTo>
                <a:cubicBezTo>
                  <a:pt x="1864852" y="223886"/>
                  <a:pt x="1856381" y="228727"/>
                  <a:pt x="1849120" y="233568"/>
                </a:cubicBezTo>
                <a:cubicBezTo>
                  <a:pt x="1823705" y="250511"/>
                  <a:pt x="1795871" y="268664"/>
                  <a:pt x="1768036" y="290447"/>
                </a:cubicBezTo>
                <a:cubicBezTo>
                  <a:pt x="1740202" y="311021"/>
                  <a:pt x="1712367" y="334014"/>
                  <a:pt x="1683323" y="358218"/>
                </a:cubicBezTo>
                <a:cubicBezTo>
                  <a:pt x="1626443" y="405416"/>
                  <a:pt x="1569564" y="457454"/>
                  <a:pt x="1513895" y="504652"/>
                </a:cubicBezTo>
                <a:cubicBezTo>
                  <a:pt x="1490901" y="524015"/>
                  <a:pt x="1470328" y="539748"/>
                  <a:pt x="1448544" y="559111"/>
                </a:cubicBezTo>
                <a:cubicBezTo>
                  <a:pt x="1434022" y="571213"/>
                  <a:pt x="1418289" y="586946"/>
                  <a:pt x="1402557" y="599047"/>
                </a:cubicBezTo>
                <a:cubicBezTo>
                  <a:pt x="1372302" y="623251"/>
                  <a:pt x="1343257" y="640194"/>
                  <a:pt x="1310582" y="665608"/>
                </a:cubicBezTo>
                <a:lnTo>
                  <a:pt x="1310582" y="665608"/>
                </a:lnTo>
                <a:close/>
                <a:moveTo>
                  <a:pt x="2594601" y="14522"/>
                </a:moveTo>
                <a:lnTo>
                  <a:pt x="2594601" y="14522"/>
                </a:lnTo>
                <a:cubicBezTo>
                  <a:pt x="2598232" y="14522"/>
                  <a:pt x="2600652" y="14522"/>
                  <a:pt x="2601862" y="14522"/>
                </a:cubicBezTo>
                <a:cubicBezTo>
                  <a:pt x="2604283" y="14522"/>
                  <a:pt x="2605493" y="14522"/>
                  <a:pt x="2606703" y="14522"/>
                </a:cubicBezTo>
                <a:cubicBezTo>
                  <a:pt x="2609124" y="14522"/>
                  <a:pt x="2611544" y="14522"/>
                  <a:pt x="2617595" y="15733"/>
                </a:cubicBezTo>
                <a:cubicBezTo>
                  <a:pt x="2620015" y="16943"/>
                  <a:pt x="2612754" y="16943"/>
                  <a:pt x="2604283" y="16943"/>
                </a:cubicBezTo>
                <a:cubicBezTo>
                  <a:pt x="2600652" y="16943"/>
                  <a:pt x="2597022" y="15733"/>
                  <a:pt x="2594601" y="15733"/>
                </a:cubicBezTo>
                <a:cubicBezTo>
                  <a:pt x="2594601" y="15733"/>
                  <a:pt x="2593391" y="15733"/>
                  <a:pt x="2594601" y="14522"/>
                </a:cubicBezTo>
                <a:close/>
              </a:path>
            </a:pathLst>
          </a:custGeom>
          <a:solidFill>
            <a:schemeClr val="accent5"/>
          </a:solidFill>
          <a:ln w="12087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9545021" y="5430510"/>
            <a:ext cx="2646979" cy="1427489"/>
            <a:chOff x="8791229" y="5023998"/>
            <a:chExt cx="3400771" cy="1834002"/>
          </a:xfrm>
          <a:noFill/>
        </p:grpSpPr>
        <p:sp>
          <p:nvSpPr>
            <p:cNvPr id="7" name="Graphic 20"/>
            <p:cNvSpPr/>
            <p:nvPr userDrawn="1"/>
          </p:nvSpPr>
          <p:spPr>
            <a:xfrm>
              <a:off x="8850222" y="5023998"/>
              <a:ext cx="3341778" cy="1834002"/>
            </a:xfrm>
            <a:custGeom>
              <a:avLst/>
              <a:gdLst>
                <a:gd name="connsiteX0" fmla="*/ 2348708 w 2343150"/>
                <a:gd name="connsiteY0" fmla="*/ 0 h 1285944"/>
                <a:gd name="connsiteX1" fmla="*/ 1821362 w 2343150"/>
                <a:gd name="connsiteY1" fmla="*/ 61387 h 1285944"/>
                <a:gd name="connsiteX2" fmla="*/ 892108 w 2343150"/>
                <a:gd name="connsiteY2" fmla="*/ 472339 h 1285944"/>
                <a:gd name="connsiteX3" fmla="*/ 0 w 2343150"/>
                <a:gd name="connsiteY3" fmla="*/ 1144542 h 1285944"/>
                <a:gd name="connsiteX4" fmla="*/ 2348708 w 2343150"/>
                <a:gd name="connsiteY4" fmla="*/ 1144542 h 1285944"/>
                <a:gd name="connsiteX5" fmla="*/ 2348708 w 2343150"/>
                <a:gd name="connsiteY5" fmla="*/ 0 h 128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3150" h="1285944">
                  <a:moveTo>
                    <a:pt x="2348708" y="0"/>
                  </a:moveTo>
                  <a:cubicBezTo>
                    <a:pt x="2160837" y="61387"/>
                    <a:pt x="1985055" y="81850"/>
                    <a:pt x="1821362" y="61387"/>
                  </a:cubicBezTo>
                  <a:cubicBezTo>
                    <a:pt x="1575822" y="30694"/>
                    <a:pt x="1337303" y="472339"/>
                    <a:pt x="892108" y="472339"/>
                  </a:cubicBezTo>
                  <a:cubicBezTo>
                    <a:pt x="446913" y="472339"/>
                    <a:pt x="0" y="859102"/>
                    <a:pt x="0" y="1144542"/>
                  </a:cubicBezTo>
                  <a:cubicBezTo>
                    <a:pt x="0" y="1334835"/>
                    <a:pt x="782903" y="1334835"/>
                    <a:pt x="2348708" y="1144542"/>
                  </a:cubicBezTo>
                  <a:lnTo>
                    <a:pt x="2348708" y="0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sz="900">
                <a:solidFill>
                  <a:srgbClr val="00000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6" name="Graphic 20"/>
            <p:cNvSpPr/>
            <p:nvPr userDrawn="1"/>
          </p:nvSpPr>
          <p:spPr>
            <a:xfrm>
              <a:off x="8791229" y="5078633"/>
              <a:ext cx="3242226" cy="1779367"/>
            </a:xfrm>
            <a:custGeom>
              <a:avLst/>
              <a:gdLst>
                <a:gd name="connsiteX0" fmla="*/ 2348708 w 2343150"/>
                <a:gd name="connsiteY0" fmla="*/ 0 h 1285944"/>
                <a:gd name="connsiteX1" fmla="*/ 1821362 w 2343150"/>
                <a:gd name="connsiteY1" fmla="*/ 61387 h 1285944"/>
                <a:gd name="connsiteX2" fmla="*/ 892108 w 2343150"/>
                <a:gd name="connsiteY2" fmla="*/ 472339 h 1285944"/>
                <a:gd name="connsiteX3" fmla="*/ 0 w 2343150"/>
                <a:gd name="connsiteY3" fmla="*/ 1144542 h 1285944"/>
                <a:gd name="connsiteX4" fmla="*/ 2348708 w 2343150"/>
                <a:gd name="connsiteY4" fmla="*/ 1144542 h 1285944"/>
                <a:gd name="connsiteX5" fmla="*/ 2348708 w 2343150"/>
                <a:gd name="connsiteY5" fmla="*/ 0 h 128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3150" h="1285944">
                  <a:moveTo>
                    <a:pt x="2348708" y="0"/>
                  </a:moveTo>
                  <a:cubicBezTo>
                    <a:pt x="2160837" y="61387"/>
                    <a:pt x="1985055" y="81850"/>
                    <a:pt x="1821362" y="61387"/>
                  </a:cubicBezTo>
                  <a:cubicBezTo>
                    <a:pt x="1575822" y="30694"/>
                    <a:pt x="1337303" y="472339"/>
                    <a:pt x="892108" y="472339"/>
                  </a:cubicBezTo>
                  <a:cubicBezTo>
                    <a:pt x="446913" y="472339"/>
                    <a:pt x="0" y="859102"/>
                    <a:pt x="0" y="1144542"/>
                  </a:cubicBezTo>
                  <a:cubicBezTo>
                    <a:pt x="0" y="1334835"/>
                    <a:pt x="782903" y="1334835"/>
                    <a:pt x="2348708" y="1144542"/>
                  </a:cubicBezTo>
                  <a:lnTo>
                    <a:pt x="2348708" y="0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sz="900">
                <a:solidFill>
                  <a:srgbClr val="00000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8" name="Graphic 20"/>
            <p:cNvSpPr/>
            <p:nvPr userDrawn="1"/>
          </p:nvSpPr>
          <p:spPr>
            <a:xfrm>
              <a:off x="8949774" y="5078633"/>
              <a:ext cx="3242226" cy="1779367"/>
            </a:xfrm>
            <a:custGeom>
              <a:avLst/>
              <a:gdLst>
                <a:gd name="connsiteX0" fmla="*/ 2348708 w 2343150"/>
                <a:gd name="connsiteY0" fmla="*/ 0 h 1285944"/>
                <a:gd name="connsiteX1" fmla="*/ 1821362 w 2343150"/>
                <a:gd name="connsiteY1" fmla="*/ 61387 h 1285944"/>
                <a:gd name="connsiteX2" fmla="*/ 892108 w 2343150"/>
                <a:gd name="connsiteY2" fmla="*/ 472339 h 1285944"/>
                <a:gd name="connsiteX3" fmla="*/ 0 w 2343150"/>
                <a:gd name="connsiteY3" fmla="*/ 1144542 h 1285944"/>
                <a:gd name="connsiteX4" fmla="*/ 2348708 w 2343150"/>
                <a:gd name="connsiteY4" fmla="*/ 1144542 h 1285944"/>
                <a:gd name="connsiteX5" fmla="*/ 2348708 w 2343150"/>
                <a:gd name="connsiteY5" fmla="*/ 0 h 128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3150" h="1285944">
                  <a:moveTo>
                    <a:pt x="2348708" y="0"/>
                  </a:moveTo>
                  <a:cubicBezTo>
                    <a:pt x="2160837" y="61387"/>
                    <a:pt x="1985055" y="81850"/>
                    <a:pt x="1821362" y="61387"/>
                  </a:cubicBezTo>
                  <a:cubicBezTo>
                    <a:pt x="1575822" y="30694"/>
                    <a:pt x="1337303" y="472339"/>
                    <a:pt x="892108" y="472339"/>
                  </a:cubicBezTo>
                  <a:cubicBezTo>
                    <a:pt x="446913" y="472339"/>
                    <a:pt x="0" y="859102"/>
                    <a:pt x="0" y="1144542"/>
                  </a:cubicBezTo>
                  <a:cubicBezTo>
                    <a:pt x="0" y="1334835"/>
                    <a:pt x="782903" y="1334835"/>
                    <a:pt x="2348708" y="1144542"/>
                  </a:cubicBezTo>
                  <a:lnTo>
                    <a:pt x="234870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228600"/>
              <a:endParaRPr sz="900" dirty="0">
                <a:solidFill>
                  <a:srgbClr val="000000"/>
                </a:solidFill>
                <a:latin typeface="微软雅黑" panose="020B0503020204020204" charset="-122"/>
              </a:endParaRPr>
            </a:p>
          </p:txBody>
        </p:sp>
      </p:grpSp>
      <p:pic>
        <p:nvPicPr>
          <p:cNvPr id="18" name="Graphic 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69684" y="6318822"/>
            <a:ext cx="293109" cy="248995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11575327" y="361478"/>
            <a:ext cx="468756" cy="398206"/>
            <a:chOff x="2869987" y="216264"/>
            <a:chExt cx="1030160" cy="875116"/>
          </a:xfrm>
        </p:grpSpPr>
        <p:pic>
          <p:nvPicPr>
            <p:cNvPr id="20" name="Graphic 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869987" y="216264"/>
              <a:ext cx="1030160" cy="875116"/>
            </a:xfrm>
            <a:prstGeom prst="rect">
              <a:avLst/>
            </a:prstGeom>
          </p:spPr>
        </p:pic>
        <p:pic>
          <p:nvPicPr>
            <p:cNvPr id="21" name="Graphic 2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2991664" y="378496"/>
              <a:ext cx="648210" cy="55065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7371C-B2E5-4D7F-A859-B1BF72CEA05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1AD374-E192-41E6-BB9A-C3D7B3C195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7371C-B2E5-4D7F-A859-B1BF72CEA05C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1AD374-E192-41E6-BB9A-C3D7B3C195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-528" y="0"/>
            <a:ext cx="12192528" cy="68582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>
          <a:xfrm>
            <a:off x="2369575" y="2751522"/>
            <a:ext cx="745285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黑体" panose="02010609060101010101" pitchFamily="49" charset="-122"/>
                <a:cs typeface="+mn-ea"/>
                <a:sym typeface="+mn-lt"/>
              </a:rPr>
              <a:t>校园导航系统设计</a:t>
            </a:r>
          </a:p>
        </p:txBody>
      </p:sp>
      <p:sp>
        <p:nvSpPr>
          <p:cNvPr id="4" name="矩形 3"/>
          <p:cNvSpPr/>
          <p:nvPr/>
        </p:nvSpPr>
        <p:spPr>
          <a:xfrm>
            <a:off x="3399053" y="2376856"/>
            <a:ext cx="539389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latin typeface="Cascadia Code" panose="020B0609020000020004" pitchFamily="49" charset="0"/>
                <a:cs typeface="Cascadia Code" panose="020B0609020000020004" pitchFamily="49" charset="0"/>
                <a:sym typeface="+mn-lt"/>
              </a:rPr>
              <a:t>Campus Guide System</a:t>
            </a:r>
            <a:endParaRPr lang="zh-CN" altLang="en-US" sz="2000" dirty="0">
              <a:latin typeface="Cascadia Code" panose="020B0609020000020004" pitchFamily="49" charset="0"/>
              <a:cs typeface="Cascadia Code" panose="020B0609020000020004" pitchFamily="49" charset="0"/>
              <a:sym typeface="+mn-lt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5135868" y="4130892"/>
            <a:ext cx="1920263" cy="39228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汇报人：王博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4102285" y="996474"/>
            <a:ext cx="3987429" cy="0"/>
            <a:chOff x="3884283" y="864608"/>
            <a:chExt cx="3987429" cy="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2917388-24AE-EE5A-26E4-4FCC9999A9A1}"/>
              </a:ext>
            </a:extLst>
          </p:cNvPr>
          <p:cNvSpPr txBox="1"/>
          <p:nvPr/>
        </p:nvSpPr>
        <p:spPr>
          <a:xfrm>
            <a:off x="5265052" y="734864"/>
            <a:ext cx="166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代码展示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6C123C-9225-09D9-E51E-4CE75B588916}"/>
              </a:ext>
            </a:extLst>
          </p:cNvPr>
          <p:cNvSpPr txBox="1"/>
          <p:nvPr/>
        </p:nvSpPr>
        <p:spPr>
          <a:xfrm>
            <a:off x="8460606" y="457865"/>
            <a:ext cx="29934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完整工程文件请见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Cascadia Code" panose="020B0609020000020004" pitchFamily="49" charset="0"/>
                <a:ea typeface="黑体" panose="02010609060101010101" pitchFamily="49" charset="-122"/>
                <a:cs typeface="Cascadia Code" panose="020B0609020000020004" pitchFamily="49" charset="0"/>
              </a:rPr>
              <a:t>https://github.com/Hiresupi/Campus_Guide_System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Cascadia Code" panose="020B0609020000020004" pitchFamily="49" charset="0"/>
              <a:ea typeface="黑体" panose="02010609060101010101" pitchFamily="49" charset="-122"/>
              <a:cs typeface="Cascadia Code" panose="020B06090200000200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DC6592-927F-1B79-CD17-978809B2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03" y="1675208"/>
            <a:ext cx="7084193" cy="389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4102285" y="996474"/>
            <a:ext cx="3987429" cy="0"/>
            <a:chOff x="3884283" y="864608"/>
            <a:chExt cx="3987429" cy="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2917388-24AE-EE5A-26E4-4FCC9999A9A1}"/>
              </a:ext>
            </a:extLst>
          </p:cNvPr>
          <p:cNvSpPr txBox="1"/>
          <p:nvPr/>
        </p:nvSpPr>
        <p:spPr>
          <a:xfrm>
            <a:off x="5265052" y="734864"/>
            <a:ext cx="166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代码展示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6C123C-9225-09D9-E51E-4CE75B588916}"/>
              </a:ext>
            </a:extLst>
          </p:cNvPr>
          <p:cNvSpPr txBox="1"/>
          <p:nvPr/>
        </p:nvSpPr>
        <p:spPr>
          <a:xfrm>
            <a:off x="8460606" y="457865"/>
            <a:ext cx="29934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完整工程文件请见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Cascadia Code" panose="020B0609020000020004" pitchFamily="49" charset="0"/>
                <a:ea typeface="黑体" panose="02010609060101010101" pitchFamily="49" charset="-122"/>
                <a:cs typeface="Cascadia Code" panose="020B0609020000020004" pitchFamily="49" charset="0"/>
              </a:rPr>
              <a:t>https://github.com/Hiresupi/Campus_Guide_System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Cascadia Code" panose="020B0609020000020004" pitchFamily="49" charset="0"/>
              <a:ea typeface="黑体" panose="02010609060101010101" pitchFamily="49" charset="-122"/>
              <a:cs typeface="Cascadia Code" panose="020B06090200000200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A15E55-61A4-1157-1DDE-E83DCFF44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22" y="1325179"/>
            <a:ext cx="5841755" cy="47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7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4102285" y="996474"/>
            <a:ext cx="3987429" cy="0"/>
            <a:chOff x="3884283" y="864608"/>
            <a:chExt cx="3987429" cy="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2917388-24AE-EE5A-26E4-4FCC9999A9A1}"/>
              </a:ext>
            </a:extLst>
          </p:cNvPr>
          <p:cNvSpPr txBox="1"/>
          <p:nvPr/>
        </p:nvSpPr>
        <p:spPr>
          <a:xfrm>
            <a:off x="5265052" y="734864"/>
            <a:ext cx="166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代码展示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6C123C-9225-09D9-E51E-4CE75B588916}"/>
              </a:ext>
            </a:extLst>
          </p:cNvPr>
          <p:cNvSpPr txBox="1"/>
          <p:nvPr/>
        </p:nvSpPr>
        <p:spPr>
          <a:xfrm>
            <a:off x="8460606" y="457865"/>
            <a:ext cx="29934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完整工程文件请见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Cascadia Code" panose="020B0609020000020004" pitchFamily="49" charset="0"/>
                <a:ea typeface="黑体" panose="02010609060101010101" pitchFamily="49" charset="-122"/>
                <a:cs typeface="Cascadia Code" panose="020B0609020000020004" pitchFamily="49" charset="0"/>
              </a:rPr>
              <a:t>https://github.com/Hiresupi/Campus_Guide_System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Cascadia Code" panose="020B0609020000020004" pitchFamily="49" charset="0"/>
              <a:ea typeface="黑体" panose="02010609060101010101" pitchFamily="49" charset="-122"/>
              <a:cs typeface="Cascadia Code" panose="020B06090200000200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2915D1-5225-9C2F-0DAA-BFF6CEEA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23" y="1434564"/>
            <a:ext cx="8037553" cy="46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5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4102285" y="996474"/>
            <a:ext cx="3987429" cy="0"/>
            <a:chOff x="3884283" y="864608"/>
            <a:chExt cx="3987429" cy="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2917388-24AE-EE5A-26E4-4FCC9999A9A1}"/>
              </a:ext>
            </a:extLst>
          </p:cNvPr>
          <p:cNvSpPr txBox="1"/>
          <p:nvPr/>
        </p:nvSpPr>
        <p:spPr>
          <a:xfrm>
            <a:off x="5265052" y="734864"/>
            <a:ext cx="166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代码展示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6C123C-9225-09D9-E51E-4CE75B588916}"/>
              </a:ext>
            </a:extLst>
          </p:cNvPr>
          <p:cNvSpPr txBox="1"/>
          <p:nvPr/>
        </p:nvSpPr>
        <p:spPr>
          <a:xfrm>
            <a:off x="8460606" y="457865"/>
            <a:ext cx="29934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完整工程文件请见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Cascadia Code" panose="020B0609020000020004" pitchFamily="49" charset="0"/>
                <a:ea typeface="黑体" panose="02010609060101010101" pitchFamily="49" charset="-122"/>
                <a:cs typeface="Cascadia Code" panose="020B0609020000020004" pitchFamily="49" charset="0"/>
              </a:rPr>
              <a:t>https://github.com/Hiresupi/Campus_Guide_System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Cascadia Code" panose="020B0609020000020004" pitchFamily="49" charset="0"/>
              <a:ea typeface="黑体" panose="02010609060101010101" pitchFamily="49" charset="-122"/>
              <a:cs typeface="Cascadia Code" panose="020B06090200000200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D8D4E9-BA63-AE43-E33E-0DAA38AD2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92" y="1688063"/>
            <a:ext cx="6242015" cy="402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5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4102285" y="996474"/>
            <a:ext cx="3987429" cy="0"/>
            <a:chOff x="3884283" y="864608"/>
            <a:chExt cx="3987429" cy="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2917388-24AE-EE5A-26E4-4FCC9999A9A1}"/>
              </a:ext>
            </a:extLst>
          </p:cNvPr>
          <p:cNvSpPr txBox="1"/>
          <p:nvPr/>
        </p:nvSpPr>
        <p:spPr>
          <a:xfrm>
            <a:off x="5221738" y="595298"/>
            <a:ext cx="1661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测试输入文件展示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6C123C-9225-09D9-E51E-4CE75B588916}"/>
              </a:ext>
            </a:extLst>
          </p:cNvPr>
          <p:cNvSpPr txBox="1"/>
          <p:nvPr/>
        </p:nvSpPr>
        <p:spPr>
          <a:xfrm>
            <a:off x="8460606" y="457865"/>
            <a:ext cx="29934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完整工程文件请见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Cascadia Code" panose="020B0609020000020004" pitchFamily="49" charset="0"/>
                <a:ea typeface="黑体" panose="02010609060101010101" pitchFamily="49" charset="-122"/>
                <a:cs typeface="Cascadia Code" panose="020B0609020000020004" pitchFamily="49" charset="0"/>
              </a:rPr>
              <a:t>https://github.com/Hiresupi/Campus_Guide_System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Cascadia Code" panose="020B0609020000020004" pitchFamily="49" charset="0"/>
              <a:ea typeface="黑体" panose="02010609060101010101" pitchFamily="49" charset="-122"/>
              <a:cs typeface="Cascadia Code" panose="020B06090200000200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BD84FC-CD3D-EB3A-414C-A16E60DF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44" y="595298"/>
            <a:ext cx="1999955" cy="10490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63D29F-2AC5-62EE-EFB0-BBF432346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24" y="1644315"/>
            <a:ext cx="4960916" cy="41099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449448-20E8-4109-3225-224977C81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988" y="1258084"/>
            <a:ext cx="1965236" cy="459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26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/>
        </p:nvCxnSpPr>
        <p:spPr>
          <a:xfrm>
            <a:off x="910434" y="3558942"/>
            <a:ext cx="1054072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4102285" y="996474"/>
            <a:ext cx="3987429" cy="0"/>
            <a:chOff x="3884283" y="864608"/>
            <a:chExt cx="3987429" cy="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2917388-24AE-EE5A-26E4-4FCC9999A9A1}"/>
              </a:ext>
            </a:extLst>
          </p:cNvPr>
          <p:cNvSpPr txBox="1"/>
          <p:nvPr/>
        </p:nvSpPr>
        <p:spPr>
          <a:xfrm>
            <a:off x="4927581" y="662415"/>
            <a:ext cx="2336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程序界面设计</a:t>
            </a: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3D3C1EA-B29F-143D-1D83-D1E603E7ED71}"/>
              </a:ext>
            </a:extLst>
          </p:cNvPr>
          <p:cNvCxnSpPr>
            <a:cxnSpLocks/>
          </p:cNvCxnSpPr>
          <p:nvPr/>
        </p:nvCxnSpPr>
        <p:spPr>
          <a:xfrm>
            <a:off x="6030227" y="1309036"/>
            <a:ext cx="0" cy="462493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99181535-46E1-BF94-C0C7-C1BB7543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08" y="1145405"/>
            <a:ext cx="3360265" cy="2343921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02E64C50-6793-36F2-CCE2-295DEAC1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18" y="1153397"/>
            <a:ext cx="3363313" cy="233592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D426B903-5E73-6C57-F5BF-9CA69B24E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825" y="3696109"/>
            <a:ext cx="3344229" cy="2355684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CF07A5A7-7368-B505-CC58-B166AEFDC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187" y="3696109"/>
            <a:ext cx="3370407" cy="2335926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63662512-A703-171D-B58C-3DAAC23DB4BE}"/>
              </a:ext>
            </a:extLst>
          </p:cNvPr>
          <p:cNvSpPr txBox="1"/>
          <p:nvPr/>
        </p:nvSpPr>
        <p:spPr>
          <a:xfrm>
            <a:off x="9076623" y="718959"/>
            <a:ext cx="1607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具体功能现场展示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  <a:latin typeface="Cascadia Code" panose="020B0609020000020004" pitchFamily="49" charset="0"/>
              <a:ea typeface="黑体" panose="02010609060101010101" pitchFamily="49" charset="-122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0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8"/>
          <p:cNvSpPr txBox="1"/>
          <p:nvPr/>
        </p:nvSpPr>
        <p:spPr>
          <a:xfrm>
            <a:off x="3920905" y="2351486"/>
            <a:ext cx="1496695" cy="4603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+mn-lt"/>
              </a:rPr>
              <a:t>PART 04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920905" y="3044660"/>
            <a:ext cx="390049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E13C381-7114-144F-61C4-ECD2AD30D85E}"/>
              </a:ext>
            </a:extLst>
          </p:cNvPr>
          <p:cNvSpPr txBox="1"/>
          <p:nvPr/>
        </p:nvSpPr>
        <p:spPr>
          <a:xfrm>
            <a:off x="5715000" y="2258507"/>
            <a:ext cx="21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分析总结</a:t>
            </a:r>
          </a:p>
        </p:txBody>
      </p:sp>
    </p:spTree>
    <p:extLst>
      <p:ext uri="{BB962C8B-B14F-4D97-AF65-F5344CB8AC3E}">
        <p14:creationId xmlns:p14="http://schemas.microsoft.com/office/powerpoint/2010/main" val="319126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585036" y="4012282"/>
            <a:ext cx="550987" cy="550987"/>
            <a:chOff x="6585036" y="4012282"/>
            <a:chExt cx="550987" cy="550987"/>
          </a:xfrm>
        </p:grpSpPr>
        <p:sp>
          <p:nvSpPr>
            <p:cNvPr id="10" name="Oval 57"/>
            <p:cNvSpPr/>
            <p:nvPr/>
          </p:nvSpPr>
          <p:spPr>
            <a:xfrm>
              <a:off x="6585036" y="4012282"/>
              <a:ext cx="550987" cy="55098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11" name="Group 58"/>
            <p:cNvGrpSpPr/>
            <p:nvPr/>
          </p:nvGrpSpPr>
          <p:grpSpPr>
            <a:xfrm>
              <a:off x="6699611" y="4132900"/>
              <a:ext cx="312488" cy="312488"/>
              <a:chOff x="7275629" y="3045147"/>
              <a:chExt cx="464344" cy="464344"/>
            </a:xfrm>
            <a:solidFill>
              <a:schemeClr val="bg1"/>
            </a:solidFill>
          </p:grpSpPr>
          <p:sp>
            <p:nvSpPr>
              <p:cNvPr id="12" name="AutoShape 56"/>
              <p:cNvSpPr/>
              <p:nvPr/>
            </p:nvSpPr>
            <p:spPr bwMode="auto">
              <a:xfrm>
                <a:off x="7275629" y="304514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45" tIns="19045" rIns="19045" bIns="19045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3" name="AutoShape 57"/>
              <p:cNvSpPr/>
              <p:nvPr/>
            </p:nvSpPr>
            <p:spPr bwMode="auto">
              <a:xfrm>
                <a:off x="7594717" y="304514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45" tIns="19045" rIns="19045" bIns="19045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4" name="AutoShape 58"/>
              <p:cNvSpPr/>
              <p:nvPr/>
            </p:nvSpPr>
            <p:spPr bwMode="auto">
              <a:xfrm>
                <a:off x="7435173" y="304514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45" tIns="19045" rIns="19045" bIns="19045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1262439" y="4012282"/>
            <a:ext cx="550987" cy="550987"/>
            <a:chOff x="1262439" y="4012282"/>
            <a:chExt cx="550987" cy="550987"/>
          </a:xfrm>
        </p:grpSpPr>
        <p:sp>
          <p:nvSpPr>
            <p:cNvPr id="15" name="Oval 62"/>
            <p:cNvSpPr/>
            <p:nvPr/>
          </p:nvSpPr>
          <p:spPr>
            <a:xfrm>
              <a:off x="1262439" y="4012282"/>
              <a:ext cx="550987" cy="55098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6" name="AutoShape 59"/>
            <p:cNvSpPr/>
            <p:nvPr/>
          </p:nvSpPr>
          <p:spPr bwMode="auto">
            <a:xfrm>
              <a:off x="1345614" y="4120137"/>
              <a:ext cx="313021" cy="312488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973050" y="3901273"/>
            <a:ext cx="24606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成员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A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2019107" y="4163897"/>
            <a:ext cx="3377927" cy="1047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负责前端程序的编写和系统框架的构建。主要工作为分析需求，构建系统的大体框架、使用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EasyX</a:t>
            </a:r>
            <a:r>
              <a:rPr lang="zh-CN" altLang="en-US" sz="1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进行图形化编程并将其与算法结合起来、设计系统的外观界面和</a:t>
            </a:r>
            <a:r>
              <a:rPr lang="en-US" altLang="zh-CN" sz="1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UI</a:t>
            </a:r>
            <a:r>
              <a:rPr lang="zh-CN" altLang="en-US" sz="1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7277300" y="4163897"/>
            <a:ext cx="3377927" cy="7934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负责后端程序的编写和文档的撰写。主要工作为根据需求通过编写合适的算法以完成程序的功能，以及根据开发时间撰写各个文档。</a:t>
            </a:r>
          </a:p>
        </p:txBody>
      </p:sp>
      <p:sp>
        <p:nvSpPr>
          <p:cNvPr id="22" name="矩形 21"/>
          <p:cNvSpPr/>
          <p:nvPr/>
        </p:nvSpPr>
        <p:spPr>
          <a:xfrm>
            <a:off x="7253540" y="3901273"/>
            <a:ext cx="24606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成员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B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5" name="图片占位符 12" descr="图片包含 人, 男人, 桌子, 笔记本  描述已自动生成"/>
          <p:cNvPicPr>
            <a:picLocks noGrp="1"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r="1095" b="36146"/>
          <a:stretch>
            <a:fillRect/>
          </a:stretch>
        </p:blipFill>
        <p:spPr>
          <a:xfrm>
            <a:off x="6580361" y="2082360"/>
            <a:ext cx="3711282" cy="1614525"/>
          </a:xfrm>
          <a:custGeom>
            <a:avLst/>
            <a:gdLst>
              <a:gd name="connsiteX0" fmla="*/ 0 w 3309990"/>
              <a:gd name="connsiteY0" fmla="*/ 0 h 1943306"/>
              <a:gd name="connsiteX1" fmla="*/ 3309990 w 3309990"/>
              <a:gd name="connsiteY1" fmla="*/ 0 h 1943306"/>
              <a:gd name="connsiteX2" fmla="*/ 3309990 w 3309990"/>
              <a:gd name="connsiteY2" fmla="*/ 1943306 h 1943306"/>
              <a:gd name="connsiteX3" fmla="*/ 0 w 3309990"/>
              <a:gd name="connsiteY3" fmla="*/ 1943306 h 194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9990" h="1943306">
                <a:moveTo>
                  <a:pt x="0" y="0"/>
                </a:moveTo>
                <a:lnTo>
                  <a:pt x="3309990" y="0"/>
                </a:lnTo>
                <a:lnTo>
                  <a:pt x="3309990" y="1943306"/>
                </a:lnTo>
                <a:lnTo>
                  <a:pt x="0" y="1943306"/>
                </a:lnTo>
                <a:close/>
              </a:path>
            </a:pathLst>
          </a:custGeom>
        </p:spPr>
      </p:pic>
      <p:pic>
        <p:nvPicPr>
          <p:cNvPr id="26" name="图片占位符 14" descr="图片包含 桌子, 旧, 游戏机, 食物  描述已自动生成"/>
          <p:cNvPicPr>
            <a:picLocks noGrp="1"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r="1095" b="36146"/>
          <a:stretch>
            <a:fillRect/>
          </a:stretch>
        </p:blipFill>
        <p:spPr>
          <a:xfrm>
            <a:off x="1260411" y="2000750"/>
            <a:ext cx="3711282" cy="1614525"/>
          </a:xfrm>
          <a:custGeom>
            <a:avLst/>
            <a:gdLst>
              <a:gd name="connsiteX0" fmla="*/ 0 w 3309990"/>
              <a:gd name="connsiteY0" fmla="*/ 0 h 1943306"/>
              <a:gd name="connsiteX1" fmla="*/ 3309990 w 3309990"/>
              <a:gd name="connsiteY1" fmla="*/ 0 h 1943306"/>
              <a:gd name="connsiteX2" fmla="*/ 3309990 w 3309990"/>
              <a:gd name="connsiteY2" fmla="*/ 1943306 h 1943306"/>
              <a:gd name="connsiteX3" fmla="*/ 0 w 3309990"/>
              <a:gd name="connsiteY3" fmla="*/ 1943306 h 194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9990" h="1943306">
                <a:moveTo>
                  <a:pt x="0" y="0"/>
                </a:moveTo>
                <a:lnTo>
                  <a:pt x="3309990" y="0"/>
                </a:lnTo>
                <a:lnTo>
                  <a:pt x="3309990" y="1943306"/>
                </a:lnTo>
                <a:lnTo>
                  <a:pt x="0" y="1943306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/>
        </p:nvGrpSpPr>
        <p:grpSpPr>
          <a:xfrm>
            <a:off x="4102286" y="673309"/>
            <a:ext cx="3987429" cy="646331"/>
            <a:chOff x="3884283" y="541443"/>
            <a:chExt cx="3987429" cy="646331"/>
          </a:xfrm>
        </p:grpSpPr>
        <p:sp>
          <p:nvSpPr>
            <p:cNvPr id="32" name="文本框 31"/>
            <p:cNvSpPr txBox="1"/>
            <p:nvPr/>
          </p:nvSpPr>
          <p:spPr>
            <a:xfrm>
              <a:off x="4700540" y="541443"/>
              <a:ext cx="2354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团队分工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DACF6DE0-CC04-4878-CA26-BB48C1C7BC87}"/>
              </a:ext>
            </a:extLst>
          </p:cNvPr>
          <p:cNvSpPr txBox="1"/>
          <p:nvPr/>
        </p:nvSpPr>
        <p:spPr>
          <a:xfrm>
            <a:off x="4971693" y="5302317"/>
            <a:ext cx="2101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黑体" panose="02010609060101010101" pitchFamily="49" charset="-122"/>
                <a:ea typeface="黑体" panose="02010609060101010101" pitchFamily="49" charset="-122"/>
              </a:rPr>
              <a:t>测试迭代过程由两人共同完成。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0"/>
          <p:cNvSpPr/>
          <p:nvPr/>
        </p:nvSpPr>
        <p:spPr>
          <a:xfrm>
            <a:off x="1059542" y="2000754"/>
            <a:ext cx="2017484" cy="20174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" name="Oval 11"/>
          <p:cNvSpPr/>
          <p:nvPr/>
        </p:nvSpPr>
        <p:spPr>
          <a:xfrm>
            <a:off x="6429829" y="2000754"/>
            <a:ext cx="2017484" cy="20174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Oval 12"/>
          <p:cNvSpPr/>
          <p:nvPr/>
        </p:nvSpPr>
        <p:spPr>
          <a:xfrm>
            <a:off x="3744684" y="2782633"/>
            <a:ext cx="2017484" cy="20174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Oval 13"/>
          <p:cNvSpPr/>
          <p:nvPr/>
        </p:nvSpPr>
        <p:spPr>
          <a:xfrm>
            <a:off x="9114969" y="2782633"/>
            <a:ext cx="2017484" cy="20174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图片占位符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1038882" y="1827359"/>
            <a:ext cx="2017485" cy="2017485"/>
          </a:xfrm>
          <a:prstGeom prst="ellipse">
            <a:avLst/>
          </a:prstGeom>
        </p:spPr>
      </p:pic>
      <p:pic>
        <p:nvPicPr>
          <p:cNvPr id="7" name="图片占位符 14" descr="桌子上的电话  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3744685" y="2641953"/>
            <a:ext cx="2017485" cy="2017485"/>
          </a:xfrm>
          <a:prstGeom prst="ellipse">
            <a:avLst/>
          </a:prstGeom>
        </p:spPr>
      </p:pic>
      <p:pic>
        <p:nvPicPr>
          <p:cNvPr id="8" name="图片占位符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6429828" y="1860075"/>
            <a:ext cx="2017485" cy="2017485"/>
          </a:xfrm>
          <a:prstGeom prst="ellipse">
            <a:avLst/>
          </a:prstGeom>
        </p:spPr>
      </p:pic>
      <p:pic>
        <p:nvPicPr>
          <p:cNvPr id="9" name="图片占位符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9114972" y="2641953"/>
            <a:ext cx="2017485" cy="2017485"/>
          </a:xfrm>
          <a:prstGeom prst="ellipse">
            <a:avLst/>
          </a:prstGeom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059542" y="4496359"/>
            <a:ext cx="1976167" cy="5376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精心挑选图片和色彩搭配，可以给用户视觉上的良好体验。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059542" y="4158918"/>
            <a:ext cx="143950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美观性强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744684" y="5278239"/>
            <a:ext cx="1976167" cy="5376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重点突出，界面切换逻辑符合使用习惯。</a:t>
            </a:r>
          </a:p>
        </p:txBody>
      </p:sp>
      <p:sp>
        <p:nvSpPr>
          <p:cNvPr id="13" name="矩形 12"/>
          <p:cNvSpPr/>
          <p:nvPr/>
        </p:nvSpPr>
        <p:spPr>
          <a:xfrm>
            <a:off x="3744684" y="4940798"/>
            <a:ext cx="143950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重视交互体验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6493965" y="4496359"/>
            <a:ext cx="1976167" cy="53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含有附近厕所、餐厅的查询设计，尽可能迎合实际用途需要。</a:t>
            </a:r>
          </a:p>
        </p:txBody>
      </p:sp>
      <p:sp>
        <p:nvSpPr>
          <p:cNvPr id="15" name="矩形 14"/>
          <p:cNvSpPr/>
          <p:nvPr/>
        </p:nvSpPr>
        <p:spPr>
          <a:xfrm>
            <a:off x="6493965" y="4158918"/>
            <a:ext cx="177894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功能突出实用性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9201927" y="5278239"/>
            <a:ext cx="1976167" cy="7934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包含增删景点和路线的扩展功能设计，尽可能满足及时修改的需求。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01927" y="4940798"/>
            <a:ext cx="143950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扩展功能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102285" y="673309"/>
            <a:ext cx="3987429" cy="646331"/>
            <a:chOff x="3884283" y="541443"/>
            <a:chExt cx="3987429" cy="646331"/>
          </a:xfrm>
        </p:grpSpPr>
        <p:sp>
          <p:nvSpPr>
            <p:cNvPr id="19" name="文本框 18"/>
            <p:cNvSpPr txBox="1"/>
            <p:nvPr/>
          </p:nvSpPr>
          <p:spPr>
            <a:xfrm>
              <a:off x="4700540" y="541443"/>
              <a:ext cx="2354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软件特点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68028" y="2149598"/>
            <a:ext cx="607152" cy="3723997"/>
            <a:chOff x="1064212" y="1033697"/>
            <a:chExt cx="781050" cy="4790606"/>
          </a:xfrm>
        </p:grpSpPr>
        <p:sp>
          <p:nvSpPr>
            <p:cNvPr id="3" name="Oval 11"/>
            <p:cNvSpPr/>
            <p:nvPr/>
          </p:nvSpPr>
          <p:spPr>
            <a:xfrm>
              <a:off x="1064212" y="1033697"/>
              <a:ext cx="781050" cy="781050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cs typeface="+mn-ea"/>
                <a:sym typeface="+mn-lt"/>
              </a:endParaRPr>
            </a:p>
          </p:txBody>
        </p:sp>
        <p:sp>
          <p:nvSpPr>
            <p:cNvPr id="4" name="Oval 12"/>
            <p:cNvSpPr/>
            <p:nvPr/>
          </p:nvSpPr>
          <p:spPr>
            <a:xfrm>
              <a:off x="1064212" y="3038475"/>
              <a:ext cx="781050" cy="78105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cs typeface="+mn-ea"/>
                <a:sym typeface="+mn-lt"/>
              </a:endParaRPr>
            </a:p>
          </p:txBody>
        </p:sp>
        <p:sp>
          <p:nvSpPr>
            <p:cNvPr id="5" name="Oval 13"/>
            <p:cNvSpPr/>
            <p:nvPr/>
          </p:nvSpPr>
          <p:spPr>
            <a:xfrm>
              <a:off x="1064212" y="5043253"/>
              <a:ext cx="781050" cy="781050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cs typeface="+mn-ea"/>
                <a:sym typeface="+mn-lt"/>
              </a:endParaRPr>
            </a:p>
          </p:txBody>
        </p:sp>
        <p:cxnSp>
          <p:nvCxnSpPr>
            <p:cNvPr id="6" name="Straight Connector 15"/>
            <p:cNvCxnSpPr>
              <a:stCxn id="3" idx="4"/>
              <a:endCxn id="4" idx="0"/>
            </p:cNvCxnSpPr>
            <p:nvPr/>
          </p:nvCxnSpPr>
          <p:spPr>
            <a:xfrm>
              <a:off x="1454737" y="1814747"/>
              <a:ext cx="0" cy="122372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7"/>
            <p:cNvCxnSpPr>
              <a:stCxn id="4" idx="4"/>
              <a:endCxn id="5" idx="0"/>
            </p:cNvCxnSpPr>
            <p:nvPr/>
          </p:nvCxnSpPr>
          <p:spPr>
            <a:xfrm>
              <a:off x="1454737" y="3819525"/>
              <a:ext cx="0" cy="122372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34"/>
            <p:cNvSpPr>
              <a:spLocks noEditPoints="1"/>
            </p:cNvSpPr>
            <p:nvPr/>
          </p:nvSpPr>
          <p:spPr bwMode="auto">
            <a:xfrm>
              <a:off x="1257337" y="1232498"/>
              <a:ext cx="394800" cy="383448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9" name="Freeform 33"/>
            <p:cNvSpPr>
              <a:spLocks noEditPoints="1"/>
            </p:cNvSpPr>
            <p:nvPr/>
          </p:nvSpPr>
          <p:spPr bwMode="auto">
            <a:xfrm>
              <a:off x="1300101" y="3233503"/>
              <a:ext cx="309272" cy="383448"/>
            </a:xfrm>
            <a:custGeom>
              <a:avLst/>
              <a:gdLst>
                <a:gd name="T0" fmla="*/ 56 w 104"/>
                <a:gd name="T1" fmla="*/ 0 h 128"/>
                <a:gd name="T2" fmla="*/ 48 w 104"/>
                <a:gd name="T3" fmla="*/ 0 h 128"/>
                <a:gd name="T4" fmla="*/ 40 w 104"/>
                <a:gd name="T5" fmla="*/ 8 h 128"/>
                <a:gd name="T6" fmla="*/ 40 w 104"/>
                <a:gd name="T7" fmla="*/ 120 h 128"/>
                <a:gd name="T8" fmla="*/ 48 w 104"/>
                <a:gd name="T9" fmla="*/ 128 h 128"/>
                <a:gd name="T10" fmla="*/ 56 w 104"/>
                <a:gd name="T11" fmla="*/ 128 h 128"/>
                <a:gd name="T12" fmla="*/ 64 w 104"/>
                <a:gd name="T13" fmla="*/ 120 h 128"/>
                <a:gd name="T14" fmla="*/ 64 w 104"/>
                <a:gd name="T15" fmla="*/ 8 h 128"/>
                <a:gd name="T16" fmla="*/ 56 w 104"/>
                <a:gd name="T17" fmla="*/ 0 h 128"/>
                <a:gd name="T18" fmla="*/ 56 w 104"/>
                <a:gd name="T19" fmla="*/ 116 h 128"/>
                <a:gd name="T20" fmla="*/ 52 w 104"/>
                <a:gd name="T21" fmla="*/ 120 h 128"/>
                <a:gd name="T22" fmla="*/ 48 w 104"/>
                <a:gd name="T23" fmla="*/ 116 h 128"/>
                <a:gd name="T24" fmla="*/ 48 w 104"/>
                <a:gd name="T25" fmla="*/ 12 h 128"/>
                <a:gd name="T26" fmla="*/ 52 w 104"/>
                <a:gd name="T27" fmla="*/ 8 h 128"/>
                <a:gd name="T28" fmla="*/ 56 w 104"/>
                <a:gd name="T29" fmla="*/ 12 h 128"/>
                <a:gd name="T30" fmla="*/ 56 w 104"/>
                <a:gd name="T31" fmla="*/ 116 h 128"/>
                <a:gd name="T32" fmla="*/ 16 w 104"/>
                <a:gd name="T33" fmla="*/ 36 h 128"/>
                <a:gd name="T34" fmla="*/ 8 w 104"/>
                <a:gd name="T35" fmla="*/ 36 h 128"/>
                <a:gd name="T36" fmla="*/ 0 w 104"/>
                <a:gd name="T37" fmla="*/ 44 h 128"/>
                <a:gd name="T38" fmla="*/ 0 w 104"/>
                <a:gd name="T39" fmla="*/ 120 h 128"/>
                <a:gd name="T40" fmla="*/ 8 w 104"/>
                <a:gd name="T41" fmla="*/ 128 h 128"/>
                <a:gd name="T42" fmla="*/ 16 w 104"/>
                <a:gd name="T43" fmla="*/ 128 h 128"/>
                <a:gd name="T44" fmla="*/ 24 w 104"/>
                <a:gd name="T45" fmla="*/ 120 h 128"/>
                <a:gd name="T46" fmla="*/ 24 w 104"/>
                <a:gd name="T47" fmla="*/ 44 h 128"/>
                <a:gd name="T48" fmla="*/ 16 w 104"/>
                <a:gd name="T49" fmla="*/ 36 h 128"/>
                <a:gd name="T50" fmla="*/ 16 w 104"/>
                <a:gd name="T51" fmla="*/ 116 h 128"/>
                <a:gd name="T52" fmla="*/ 12 w 104"/>
                <a:gd name="T53" fmla="*/ 120 h 128"/>
                <a:gd name="T54" fmla="*/ 8 w 104"/>
                <a:gd name="T55" fmla="*/ 116 h 128"/>
                <a:gd name="T56" fmla="*/ 8 w 104"/>
                <a:gd name="T57" fmla="*/ 48 h 128"/>
                <a:gd name="T58" fmla="*/ 12 w 104"/>
                <a:gd name="T59" fmla="*/ 44 h 128"/>
                <a:gd name="T60" fmla="*/ 16 w 104"/>
                <a:gd name="T61" fmla="*/ 48 h 128"/>
                <a:gd name="T62" fmla="*/ 16 w 104"/>
                <a:gd name="T63" fmla="*/ 116 h 128"/>
                <a:gd name="T64" fmla="*/ 96 w 104"/>
                <a:gd name="T65" fmla="*/ 64 h 128"/>
                <a:gd name="T66" fmla="*/ 88 w 104"/>
                <a:gd name="T67" fmla="*/ 64 h 128"/>
                <a:gd name="T68" fmla="*/ 80 w 104"/>
                <a:gd name="T69" fmla="*/ 72 h 128"/>
                <a:gd name="T70" fmla="*/ 80 w 104"/>
                <a:gd name="T71" fmla="*/ 120 h 128"/>
                <a:gd name="T72" fmla="*/ 88 w 104"/>
                <a:gd name="T73" fmla="*/ 128 h 128"/>
                <a:gd name="T74" fmla="*/ 96 w 104"/>
                <a:gd name="T75" fmla="*/ 128 h 128"/>
                <a:gd name="T76" fmla="*/ 104 w 104"/>
                <a:gd name="T77" fmla="*/ 120 h 128"/>
                <a:gd name="T78" fmla="*/ 104 w 104"/>
                <a:gd name="T79" fmla="*/ 72 h 128"/>
                <a:gd name="T80" fmla="*/ 96 w 104"/>
                <a:gd name="T81" fmla="*/ 64 h 128"/>
                <a:gd name="T82" fmla="*/ 96 w 104"/>
                <a:gd name="T83" fmla="*/ 116 h 128"/>
                <a:gd name="T84" fmla="*/ 92 w 104"/>
                <a:gd name="T85" fmla="*/ 120 h 128"/>
                <a:gd name="T86" fmla="*/ 88 w 104"/>
                <a:gd name="T87" fmla="*/ 116 h 128"/>
                <a:gd name="T88" fmla="*/ 88 w 104"/>
                <a:gd name="T89" fmla="*/ 76 h 128"/>
                <a:gd name="T90" fmla="*/ 92 w 104"/>
                <a:gd name="T91" fmla="*/ 72 h 128"/>
                <a:gd name="T92" fmla="*/ 96 w 104"/>
                <a:gd name="T93" fmla="*/ 76 h 128"/>
                <a:gd name="T94" fmla="*/ 96 w 104"/>
                <a:gd name="T95" fmla="*/ 1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128">
                  <a:moveTo>
                    <a:pt x="56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124"/>
                    <a:pt x="44" y="128"/>
                    <a:pt x="48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60" y="128"/>
                    <a:pt x="64" y="124"/>
                    <a:pt x="64" y="120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  <a:moveTo>
                    <a:pt x="56" y="116"/>
                  </a:moveTo>
                  <a:cubicBezTo>
                    <a:pt x="56" y="118"/>
                    <a:pt x="54" y="120"/>
                    <a:pt x="52" y="120"/>
                  </a:cubicBezTo>
                  <a:cubicBezTo>
                    <a:pt x="50" y="120"/>
                    <a:pt x="48" y="118"/>
                    <a:pt x="48" y="116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54" y="8"/>
                    <a:pt x="56" y="10"/>
                    <a:pt x="56" y="12"/>
                  </a:cubicBezTo>
                  <a:lnTo>
                    <a:pt x="56" y="116"/>
                  </a:lnTo>
                  <a:close/>
                  <a:moveTo>
                    <a:pt x="16" y="36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40"/>
                    <a:pt x="0" y="4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20" y="128"/>
                    <a:pt x="24" y="124"/>
                    <a:pt x="24" y="120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0"/>
                    <a:pt x="20" y="36"/>
                    <a:pt x="16" y="36"/>
                  </a:cubicBezTo>
                  <a:close/>
                  <a:moveTo>
                    <a:pt x="16" y="116"/>
                  </a:moveTo>
                  <a:cubicBezTo>
                    <a:pt x="16" y="118"/>
                    <a:pt x="14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6"/>
                    <a:pt x="10" y="44"/>
                    <a:pt x="12" y="44"/>
                  </a:cubicBezTo>
                  <a:cubicBezTo>
                    <a:pt x="14" y="44"/>
                    <a:pt x="16" y="46"/>
                    <a:pt x="16" y="48"/>
                  </a:cubicBezTo>
                  <a:lnTo>
                    <a:pt x="16" y="116"/>
                  </a:lnTo>
                  <a:close/>
                  <a:moveTo>
                    <a:pt x="96" y="64"/>
                  </a:moveTo>
                  <a:cubicBezTo>
                    <a:pt x="88" y="64"/>
                    <a:pt x="88" y="64"/>
                    <a:pt x="88" y="64"/>
                  </a:cubicBezTo>
                  <a:cubicBezTo>
                    <a:pt x="84" y="64"/>
                    <a:pt x="80" y="68"/>
                    <a:pt x="80" y="72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24"/>
                    <a:pt x="84" y="128"/>
                    <a:pt x="88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100" y="128"/>
                    <a:pt x="104" y="124"/>
                    <a:pt x="104" y="120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0" y="64"/>
                    <a:pt x="96" y="64"/>
                  </a:cubicBezTo>
                  <a:close/>
                  <a:moveTo>
                    <a:pt x="96" y="116"/>
                  </a:moveTo>
                  <a:cubicBezTo>
                    <a:pt x="96" y="118"/>
                    <a:pt x="94" y="120"/>
                    <a:pt x="92" y="120"/>
                  </a:cubicBezTo>
                  <a:cubicBezTo>
                    <a:pt x="90" y="120"/>
                    <a:pt x="88" y="118"/>
                    <a:pt x="88" y="11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4"/>
                    <a:pt x="90" y="72"/>
                    <a:pt x="92" y="72"/>
                  </a:cubicBezTo>
                  <a:cubicBezTo>
                    <a:pt x="94" y="72"/>
                    <a:pt x="96" y="74"/>
                    <a:pt x="96" y="76"/>
                  </a:cubicBezTo>
                  <a:lnTo>
                    <a:pt x="96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cs typeface="+mn-ea"/>
                <a:sym typeface="+mn-lt"/>
              </a:endParaRPr>
            </a:p>
          </p:txBody>
        </p:sp>
        <p:sp>
          <p:nvSpPr>
            <p:cNvPr id="10" name="Freeform 39"/>
            <p:cNvSpPr>
              <a:spLocks noEditPoints="1"/>
            </p:cNvSpPr>
            <p:nvPr/>
          </p:nvSpPr>
          <p:spPr bwMode="auto">
            <a:xfrm>
              <a:off x="1253204" y="5242054"/>
              <a:ext cx="379677" cy="383448"/>
            </a:xfrm>
            <a:custGeom>
              <a:avLst/>
              <a:gdLst>
                <a:gd name="T0" fmla="*/ 120 w 128"/>
                <a:gd name="T1" fmla="*/ 48 h 128"/>
                <a:gd name="T2" fmla="*/ 120 w 128"/>
                <a:gd name="T3" fmla="*/ 112 h 128"/>
                <a:gd name="T4" fmla="*/ 111 w 128"/>
                <a:gd name="T5" fmla="*/ 120 h 128"/>
                <a:gd name="T6" fmla="*/ 16 w 128"/>
                <a:gd name="T7" fmla="*/ 120 h 128"/>
                <a:gd name="T8" fmla="*/ 8 w 128"/>
                <a:gd name="T9" fmla="*/ 112 h 128"/>
                <a:gd name="T10" fmla="*/ 8 w 128"/>
                <a:gd name="T11" fmla="*/ 17 h 128"/>
                <a:gd name="T12" fmla="*/ 16 w 128"/>
                <a:gd name="T13" fmla="*/ 8 h 128"/>
                <a:gd name="T14" fmla="*/ 80 w 128"/>
                <a:gd name="T15" fmla="*/ 8 h 128"/>
                <a:gd name="T16" fmla="*/ 80 w 128"/>
                <a:gd name="T17" fmla="*/ 0 h 128"/>
                <a:gd name="T18" fmla="*/ 16 w 128"/>
                <a:gd name="T19" fmla="*/ 0 h 128"/>
                <a:gd name="T20" fmla="*/ 0 w 128"/>
                <a:gd name="T21" fmla="*/ 17 h 128"/>
                <a:gd name="T22" fmla="*/ 0 w 128"/>
                <a:gd name="T23" fmla="*/ 112 h 128"/>
                <a:gd name="T24" fmla="*/ 16 w 128"/>
                <a:gd name="T25" fmla="*/ 128 h 128"/>
                <a:gd name="T26" fmla="*/ 111 w 128"/>
                <a:gd name="T27" fmla="*/ 128 h 128"/>
                <a:gd name="T28" fmla="*/ 128 w 128"/>
                <a:gd name="T29" fmla="*/ 112 h 128"/>
                <a:gd name="T30" fmla="*/ 128 w 128"/>
                <a:gd name="T31" fmla="*/ 48 h 128"/>
                <a:gd name="T32" fmla="*/ 120 w 128"/>
                <a:gd name="T33" fmla="*/ 48 h 128"/>
                <a:gd name="T34" fmla="*/ 32 w 128"/>
                <a:gd name="T35" fmla="*/ 72 h 128"/>
                <a:gd name="T36" fmla="*/ 15 w 128"/>
                <a:gd name="T37" fmla="*/ 107 h 128"/>
                <a:gd name="T38" fmla="*/ 21 w 128"/>
                <a:gd name="T39" fmla="*/ 113 h 128"/>
                <a:gd name="T40" fmla="*/ 56 w 128"/>
                <a:gd name="T41" fmla="*/ 95 h 128"/>
                <a:gd name="T42" fmla="*/ 60 w 128"/>
                <a:gd name="T43" fmla="*/ 93 h 128"/>
                <a:gd name="T44" fmla="*/ 122 w 128"/>
                <a:gd name="T45" fmla="*/ 32 h 128"/>
                <a:gd name="T46" fmla="*/ 122 w 128"/>
                <a:gd name="T47" fmla="*/ 20 h 128"/>
                <a:gd name="T48" fmla="*/ 108 w 128"/>
                <a:gd name="T49" fmla="*/ 6 h 128"/>
                <a:gd name="T50" fmla="*/ 96 w 128"/>
                <a:gd name="T51" fmla="*/ 6 h 128"/>
                <a:gd name="T52" fmla="*/ 34 w 128"/>
                <a:gd name="T53" fmla="*/ 68 h 128"/>
                <a:gd name="T54" fmla="*/ 32 w 128"/>
                <a:gd name="T55" fmla="*/ 72 h 128"/>
                <a:gd name="T56" fmla="*/ 99 w 128"/>
                <a:gd name="T57" fmla="*/ 15 h 128"/>
                <a:gd name="T58" fmla="*/ 105 w 128"/>
                <a:gd name="T59" fmla="*/ 15 h 128"/>
                <a:gd name="T60" fmla="*/ 113 w 128"/>
                <a:gd name="T61" fmla="*/ 23 h 128"/>
                <a:gd name="T62" fmla="*/ 113 w 128"/>
                <a:gd name="T63" fmla="*/ 29 h 128"/>
                <a:gd name="T64" fmla="*/ 105 w 128"/>
                <a:gd name="T65" fmla="*/ 37 h 128"/>
                <a:gd name="T66" fmla="*/ 91 w 128"/>
                <a:gd name="T67" fmla="*/ 23 h 128"/>
                <a:gd name="T68" fmla="*/ 99 w 128"/>
                <a:gd name="T69" fmla="*/ 15 h 128"/>
                <a:gd name="T70" fmla="*/ 85 w 128"/>
                <a:gd name="T71" fmla="*/ 29 h 128"/>
                <a:gd name="T72" fmla="*/ 99 w 128"/>
                <a:gd name="T73" fmla="*/ 43 h 128"/>
                <a:gd name="T74" fmla="*/ 54 w 128"/>
                <a:gd name="T75" fmla="*/ 88 h 128"/>
                <a:gd name="T76" fmla="*/ 40 w 128"/>
                <a:gd name="T77" fmla="*/ 74 h 128"/>
                <a:gd name="T78" fmla="*/ 85 w 128"/>
                <a:gd name="T79" fmla="*/ 29 h 128"/>
                <a:gd name="T80" fmla="*/ 47 w 128"/>
                <a:gd name="T81" fmla="*/ 92 h 128"/>
                <a:gd name="T82" fmla="*/ 26 w 128"/>
                <a:gd name="T83" fmla="*/ 105 h 128"/>
                <a:gd name="T84" fmla="*/ 23 w 128"/>
                <a:gd name="T85" fmla="*/ 102 h 128"/>
                <a:gd name="T86" fmla="*/ 36 w 128"/>
                <a:gd name="T87" fmla="*/ 81 h 128"/>
                <a:gd name="T88" fmla="*/ 47 w 128"/>
                <a:gd name="T89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8" h="128">
                  <a:moveTo>
                    <a:pt x="120" y="48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116"/>
                    <a:pt x="116" y="120"/>
                    <a:pt x="111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1" y="128"/>
                    <a:pt x="111" y="128"/>
                    <a:pt x="111" y="128"/>
                  </a:cubicBezTo>
                  <a:cubicBezTo>
                    <a:pt x="120" y="128"/>
                    <a:pt x="128" y="121"/>
                    <a:pt x="128" y="112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0" y="48"/>
                  </a:lnTo>
                  <a:close/>
                  <a:moveTo>
                    <a:pt x="32" y="72"/>
                  </a:moveTo>
                  <a:cubicBezTo>
                    <a:pt x="15" y="107"/>
                    <a:pt x="15" y="107"/>
                    <a:pt x="15" y="107"/>
                  </a:cubicBezTo>
                  <a:cubicBezTo>
                    <a:pt x="14" y="111"/>
                    <a:pt x="17" y="115"/>
                    <a:pt x="21" y="113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57" y="95"/>
                    <a:pt x="59" y="95"/>
                    <a:pt x="60" y="9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5" y="28"/>
                    <a:pt x="125" y="23"/>
                    <a:pt x="122" y="20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4" y="3"/>
                    <a:pt x="99" y="3"/>
                    <a:pt x="96" y="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3" y="69"/>
                    <a:pt x="33" y="71"/>
                    <a:pt x="32" y="72"/>
                  </a:cubicBezTo>
                  <a:close/>
                  <a:moveTo>
                    <a:pt x="99" y="15"/>
                  </a:moveTo>
                  <a:cubicBezTo>
                    <a:pt x="101" y="13"/>
                    <a:pt x="103" y="13"/>
                    <a:pt x="105" y="15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5" y="25"/>
                    <a:pt x="115" y="27"/>
                    <a:pt x="113" y="29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91" y="23"/>
                    <a:pt x="91" y="23"/>
                    <a:pt x="91" y="23"/>
                  </a:cubicBezTo>
                  <a:lnTo>
                    <a:pt x="99" y="15"/>
                  </a:lnTo>
                  <a:close/>
                  <a:moveTo>
                    <a:pt x="85" y="29"/>
                  </a:moveTo>
                  <a:cubicBezTo>
                    <a:pt x="99" y="43"/>
                    <a:pt x="99" y="43"/>
                    <a:pt x="99" y="43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49" y="83"/>
                    <a:pt x="42" y="75"/>
                    <a:pt x="40" y="74"/>
                  </a:cubicBezTo>
                  <a:lnTo>
                    <a:pt x="85" y="29"/>
                  </a:lnTo>
                  <a:close/>
                  <a:moveTo>
                    <a:pt x="47" y="92"/>
                  </a:moveTo>
                  <a:cubicBezTo>
                    <a:pt x="26" y="105"/>
                    <a:pt x="26" y="105"/>
                    <a:pt x="26" y="105"/>
                  </a:cubicBezTo>
                  <a:cubicBezTo>
                    <a:pt x="24" y="106"/>
                    <a:pt x="22" y="104"/>
                    <a:pt x="23" y="102"/>
                  </a:cubicBezTo>
                  <a:cubicBezTo>
                    <a:pt x="36" y="81"/>
                    <a:pt x="36" y="81"/>
                    <a:pt x="36" y="81"/>
                  </a:cubicBezTo>
                  <a:lnTo>
                    <a:pt x="47" y="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cs typeface="+mn-ea"/>
                <a:sym typeface="+mn-lt"/>
              </a:endParaRPr>
            </a:p>
          </p:txBody>
        </p:sp>
      </p:grp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404482" y="2413794"/>
            <a:ext cx="8045800" cy="2952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团队分工仍不够明确，部分开发内容出现重复。还需加强对</a:t>
            </a:r>
            <a:r>
              <a:rPr lang="en-US" altLang="zh-CN" sz="120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Github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的学习来加强软件开发的能力。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404482" y="2069212"/>
            <a:ext cx="219903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团队协作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2404482" y="3962920"/>
            <a:ext cx="8045800" cy="2952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程序编写不够模块化，代码层次不够请清晰。此外还需增强注释的添加。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404482" y="3618339"/>
            <a:ext cx="219903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程序设计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2404482" y="5552595"/>
            <a:ext cx="8045800" cy="2952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文档编写不够规范，需要继续加强。</a:t>
            </a:r>
          </a:p>
        </p:txBody>
      </p:sp>
      <p:sp>
        <p:nvSpPr>
          <p:cNvPr id="16" name="矩形 15"/>
          <p:cNvSpPr/>
          <p:nvPr/>
        </p:nvSpPr>
        <p:spPr>
          <a:xfrm>
            <a:off x="2404482" y="5208013"/>
            <a:ext cx="219903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文档编写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02285" y="673309"/>
            <a:ext cx="3987429" cy="646331"/>
            <a:chOff x="3884283" y="541443"/>
            <a:chExt cx="3987429" cy="646331"/>
          </a:xfrm>
        </p:grpSpPr>
        <p:sp>
          <p:nvSpPr>
            <p:cNvPr id="22" name="文本框 21"/>
            <p:cNvSpPr txBox="1"/>
            <p:nvPr/>
          </p:nvSpPr>
          <p:spPr>
            <a:xfrm>
              <a:off x="4700540" y="541443"/>
              <a:ext cx="2354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改进之处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8"/>
          <p:cNvSpPr txBox="1"/>
          <p:nvPr/>
        </p:nvSpPr>
        <p:spPr>
          <a:xfrm>
            <a:off x="1738144" y="2823434"/>
            <a:ext cx="1496695" cy="4603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+mn-lt"/>
              </a:rPr>
              <a:t>PART 01</a:t>
            </a:r>
          </a:p>
        </p:txBody>
      </p:sp>
      <p:sp>
        <p:nvSpPr>
          <p:cNvPr id="12" name="文本框 19"/>
          <p:cNvSpPr txBox="1"/>
          <p:nvPr/>
        </p:nvSpPr>
        <p:spPr>
          <a:xfrm>
            <a:off x="6855365" y="2823434"/>
            <a:ext cx="1496695" cy="4603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+mn-lt"/>
              </a:rPr>
              <a:t>PART 02</a:t>
            </a:r>
          </a:p>
        </p:txBody>
      </p:sp>
      <p:sp>
        <p:nvSpPr>
          <p:cNvPr id="13" name="文本框 20"/>
          <p:cNvSpPr txBox="1"/>
          <p:nvPr/>
        </p:nvSpPr>
        <p:spPr>
          <a:xfrm>
            <a:off x="1738144" y="4274146"/>
            <a:ext cx="1496695" cy="4603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+mn-lt"/>
              </a:rPr>
              <a:t>PART 03</a:t>
            </a:r>
          </a:p>
        </p:txBody>
      </p:sp>
      <p:sp>
        <p:nvSpPr>
          <p:cNvPr id="14" name="文本框 21"/>
          <p:cNvSpPr txBox="1"/>
          <p:nvPr/>
        </p:nvSpPr>
        <p:spPr>
          <a:xfrm>
            <a:off x="6855365" y="4274146"/>
            <a:ext cx="1496695" cy="4603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+mn-lt"/>
              </a:rPr>
              <a:t>PART 04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97F781-E5A4-B4A6-888E-0D537B79B123}"/>
              </a:ext>
            </a:extLst>
          </p:cNvPr>
          <p:cNvSpPr txBox="1"/>
          <p:nvPr/>
        </p:nvSpPr>
        <p:spPr>
          <a:xfrm>
            <a:off x="4759035" y="1358769"/>
            <a:ext cx="311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Cascadia Code" panose="020B0609020000020004" pitchFamily="49" charset="0"/>
                <a:ea typeface="黑体" panose="02010609060101010101" pitchFamily="49" charset="-122"/>
                <a:cs typeface="Cascadia Code" panose="020B0609020000020004" pitchFamily="49" charset="0"/>
              </a:rPr>
              <a:t>Contents</a:t>
            </a:r>
            <a:endParaRPr lang="zh-CN" altLang="en-US" sz="4800" dirty="0">
              <a:latin typeface="Cascadia Code" panose="020B0609020000020004" pitchFamily="49" charset="0"/>
              <a:ea typeface="黑体" panose="02010609060101010101" pitchFamily="49" charset="-122"/>
              <a:cs typeface="Cascadia Code" panose="020B06090200000200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FA351A-FDBB-811A-69B4-84EE643D1305}"/>
              </a:ext>
            </a:extLst>
          </p:cNvPr>
          <p:cNvSpPr txBox="1"/>
          <p:nvPr/>
        </p:nvSpPr>
        <p:spPr>
          <a:xfrm>
            <a:off x="3522518" y="2730455"/>
            <a:ext cx="213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lt"/>
                <a:ea typeface="黑体" panose="02010609060101010101" pitchFamily="49" charset="-122"/>
              </a:rPr>
              <a:t>需求分析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902CD0-A04C-193D-C54E-7EB9C89A7121}"/>
              </a:ext>
            </a:extLst>
          </p:cNvPr>
          <p:cNvSpPr txBox="1"/>
          <p:nvPr/>
        </p:nvSpPr>
        <p:spPr>
          <a:xfrm>
            <a:off x="3522518" y="4181167"/>
            <a:ext cx="213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lt"/>
                <a:ea typeface="黑体" panose="02010609060101010101" pitchFamily="49" charset="-122"/>
              </a:rPr>
              <a:t>代码展示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D29695-8C69-1799-3150-61AFD6D04A68}"/>
              </a:ext>
            </a:extLst>
          </p:cNvPr>
          <p:cNvSpPr txBox="1"/>
          <p:nvPr/>
        </p:nvSpPr>
        <p:spPr>
          <a:xfrm>
            <a:off x="8693727" y="2730454"/>
            <a:ext cx="213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lt"/>
                <a:ea typeface="黑体" panose="02010609060101010101" pitchFamily="49" charset="-122"/>
              </a:rPr>
              <a:t>详细设计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2BD616-5C7A-B976-4AAF-098FE453AD67}"/>
              </a:ext>
            </a:extLst>
          </p:cNvPr>
          <p:cNvSpPr txBox="1"/>
          <p:nvPr/>
        </p:nvSpPr>
        <p:spPr>
          <a:xfrm>
            <a:off x="8693727" y="4181167"/>
            <a:ext cx="213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lt"/>
                <a:ea typeface="黑体" panose="02010609060101010101" pitchFamily="49" charset="-122"/>
              </a:rPr>
              <a:t>分析总结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>
          <a:xfrm>
            <a:off x="2720237" y="3121223"/>
            <a:ext cx="6490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谢谢您的观看</a:t>
            </a:r>
          </a:p>
        </p:txBody>
      </p:sp>
      <p:sp>
        <p:nvSpPr>
          <p:cNvPr id="4" name="矩形 3"/>
          <p:cNvSpPr/>
          <p:nvPr/>
        </p:nvSpPr>
        <p:spPr>
          <a:xfrm>
            <a:off x="2572956" y="2536448"/>
            <a:ext cx="678483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Cascadia Code" panose="020B0609020000020004" pitchFamily="49" charset="0"/>
                <a:cs typeface="Cascadia Code" panose="020B0609020000020004" pitchFamily="49" charset="0"/>
                <a:sym typeface="+mn-lt"/>
              </a:rPr>
              <a:t>Thank you for watching</a:t>
            </a:r>
            <a:endParaRPr lang="zh-CN" altLang="en-US" sz="3200" dirty="0">
              <a:latin typeface="Cascadia Code" panose="020B0609020000020004" pitchFamily="49" charset="0"/>
              <a:cs typeface="Cascadia Code" panose="020B0609020000020004" pitchFamily="49" charset="0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8"/>
          <p:cNvSpPr txBox="1"/>
          <p:nvPr/>
        </p:nvSpPr>
        <p:spPr>
          <a:xfrm>
            <a:off x="3920905" y="2351486"/>
            <a:ext cx="1496695" cy="4603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+mn-lt"/>
              </a:rPr>
              <a:t>PART 01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920905" y="3044660"/>
            <a:ext cx="390049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E13C381-7114-144F-61C4-ECD2AD30D85E}"/>
              </a:ext>
            </a:extLst>
          </p:cNvPr>
          <p:cNvSpPr txBox="1"/>
          <p:nvPr/>
        </p:nvSpPr>
        <p:spPr>
          <a:xfrm>
            <a:off x="5715000" y="2258507"/>
            <a:ext cx="21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68028" y="1754740"/>
            <a:ext cx="607152" cy="3723997"/>
            <a:chOff x="1064212" y="1033697"/>
            <a:chExt cx="781050" cy="4790606"/>
          </a:xfrm>
        </p:grpSpPr>
        <p:sp>
          <p:nvSpPr>
            <p:cNvPr id="3" name="Oval 11"/>
            <p:cNvSpPr/>
            <p:nvPr/>
          </p:nvSpPr>
          <p:spPr>
            <a:xfrm>
              <a:off x="1064212" y="1033697"/>
              <a:ext cx="781050" cy="781050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cs typeface="+mn-ea"/>
                <a:sym typeface="+mn-lt"/>
              </a:endParaRPr>
            </a:p>
          </p:txBody>
        </p:sp>
        <p:sp>
          <p:nvSpPr>
            <p:cNvPr id="4" name="Oval 12"/>
            <p:cNvSpPr/>
            <p:nvPr/>
          </p:nvSpPr>
          <p:spPr>
            <a:xfrm>
              <a:off x="1064212" y="3038475"/>
              <a:ext cx="781050" cy="78105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cs typeface="+mn-ea"/>
                <a:sym typeface="+mn-lt"/>
              </a:endParaRPr>
            </a:p>
          </p:txBody>
        </p:sp>
        <p:sp>
          <p:nvSpPr>
            <p:cNvPr id="5" name="Oval 13"/>
            <p:cNvSpPr/>
            <p:nvPr/>
          </p:nvSpPr>
          <p:spPr>
            <a:xfrm>
              <a:off x="1064212" y="5043253"/>
              <a:ext cx="781050" cy="781050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cs typeface="+mn-ea"/>
                <a:sym typeface="+mn-lt"/>
              </a:endParaRPr>
            </a:p>
          </p:txBody>
        </p:sp>
        <p:cxnSp>
          <p:nvCxnSpPr>
            <p:cNvPr id="6" name="Straight Connector 15"/>
            <p:cNvCxnSpPr>
              <a:stCxn id="3" idx="4"/>
              <a:endCxn id="4" idx="0"/>
            </p:cNvCxnSpPr>
            <p:nvPr/>
          </p:nvCxnSpPr>
          <p:spPr>
            <a:xfrm>
              <a:off x="1454737" y="1814747"/>
              <a:ext cx="0" cy="122372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7"/>
            <p:cNvCxnSpPr>
              <a:stCxn id="4" idx="4"/>
              <a:endCxn id="5" idx="0"/>
            </p:cNvCxnSpPr>
            <p:nvPr/>
          </p:nvCxnSpPr>
          <p:spPr>
            <a:xfrm>
              <a:off x="1454737" y="3819525"/>
              <a:ext cx="0" cy="122372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34"/>
            <p:cNvSpPr>
              <a:spLocks noEditPoints="1"/>
            </p:cNvSpPr>
            <p:nvPr/>
          </p:nvSpPr>
          <p:spPr bwMode="auto">
            <a:xfrm>
              <a:off x="1257337" y="1232498"/>
              <a:ext cx="394800" cy="383448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2000">
                <a:cs typeface="+mn-ea"/>
                <a:sym typeface="+mn-lt"/>
              </a:endParaRPr>
            </a:p>
          </p:txBody>
        </p:sp>
        <p:sp>
          <p:nvSpPr>
            <p:cNvPr id="9" name="Freeform 33"/>
            <p:cNvSpPr>
              <a:spLocks noEditPoints="1"/>
            </p:cNvSpPr>
            <p:nvPr/>
          </p:nvSpPr>
          <p:spPr bwMode="auto">
            <a:xfrm>
              <a:off x="1300101" y="3233503"/>
              <a:ext cx="309272" cy="383448"/>
            </a:xfrm>
            <a:custGeom>
              <a:avLst/>
              <a:gdLst>
                <a:gd name="T0" fmla="*/ 56 w 104"/>
                <a:gd name="T1" fmla="*/ 0 h 128"/>
                <a:gd name="T2" fmla="*/ 48 w 104"/>
                <a:gd name="T3" fmla="*/ 0 h 128"/>
                <a:gd name="T4" fmla="*/ 40 w 104"/>
                <a:gd name="T5" fmla="*/ 8 h 128"/>
                <a:gd name="T6" fmla="*/ 40 w 104"/>
                <a:gd name="T7" fmla="*/ 120 h 128"/>
                <a:gd name="T8" fmla="*/ 48 w 104"/>
                <a:gd name="T9" fmla="*/ 128 h 128"/>
                <a:gd name="T10" fmla="*/ 56 w 104"/>
                <a:gd name="T11" fmla="*/ 128 h 128"/>
                <a:gd name="T12" fmla="*/ 64 w 104"/>
                <a:gd name="T13" fmla="*/ 120 h 128"/>
                <a:gd name="T14" fmla="*/ 64 w 104"/>
                <a:gd name="T15" fmla="*/ 8 h 128"/>
                <a:gd name="T16" fmla="*/ 56 w 104"/>
                <a:gd name="T17" fmla="*/ 0 h 128"/>
                <a:gd name="T18" fmla="*/ 56 w 104"/>
                <a:gd name="T19" fmla="*/ 116 h 128"/>
                <a:gd name="T20" fmla="*/ 52 w 104"/>
                <a:gd name="T21" fmla="*/ 120 h 128"/>
                <a:gd name="T22" fmla="*/ 48 w 104"/>
                <a:gd name="T23" fmla="*/ 116 h 128"/>
                <a:gd name="T24" fmla="*/ 48 w 104"/>
                <a:gd name="T25" fmla="*/ 12 h 128"/>
                <a:gd name="T26" fmla="*/ 52 w 104"/>
                <a:gd name="T27" fmla="*/ 8 h 128"/>
                <a:gd name="T28" fmla="*/ 56 w 104"/>
                <a:gd name="T29" fmla="*/ 12 h 128"/>
                <a:gd name="T30" fmla="*/ 56 w 104"/>
                <a:gd name="T31" fmla="*/ 116 h 128"/>
                <a:gd name="T32" fmla="*/ 16 w 104"/>
                <a:gd name="T33" fmla="*/ 36 h 128"/>
                <a:gd name="T34" fmla="*/ 8 w 104"/>
                <a:gd name="T35" fmla="*/ 36 h 128"/>
                <a:gd name="T36" fmla="*/ 0 w 104"/>
                <a:gd name="T37" fmla="*/ 44 h 128"/>
                <a:gd name="T38" fmla="*/ 0 w 104"/>
                <a:gd name="T39" fmla="*/ 120 h 128"/>
                <a:gd name="T40" fmla="*/ 8 w 104"/>
                <a:gd name="T41" fmla="*/ 128 h 128"/>
                <a:gd name="T42" fmla="*/ 16 w 104"/>
                <a:gd name="T43" fmla="*/ 128 h 128"/>
                <a:gd name="T44" fmla="*/ 24 w 104"/>
                <a:gd name="T45" fmla="*/ 120 h 128"/>
                <a:gd name="T46" fmla="*/ 24 w 104"/>
                <a:gd name="T47" fmla="*/ 44 h 128"/>
                <a:gd name="T48" fmla="*/ 16 w 104"/>
                <a:gd name="T49" fmla="*/ 36 h 128"/>
                <a:gd name="T50" fmla="*/ 16 w 104"/>
                <a:gd name="T51" fmla="*/ 116 h 128"/>
                <a:gd name="T52" fmla="*/ 12 w 104"/>
                <a:gd name="T53" fmla="*/ 120 h 128"/>
                <a:gd name="T54" fmla="*/ 8 w 104"/>
                <a:gd name="T55" fmla="*/ 116 h 128"/>
                <a:gd name="T56" fmla="*/ 8 w 104"/>
                <a:gd name="T57" fmla="*/ 48 h 128"/>
                <a:gd name="T58" fmla="*/ 12 w 104"/>
                <a:gd name="T59" fmla="*/ 44 h 128"/>
                <a:gd name="T60" fmla="*/ 16 w 104"/>
                <a:gd name="T61" fmla="*/ 48 h 128"/>
                <a:gd name="T62" fmla="*/ 16 w 104"/>
                <a:gd name="T63" fmla="*/ 116 h 128"/>
                <a:gd name="T64" fmla="*/ 96 w 104"/>
                <a:gd name="T65" fmla="*/ 64 h 128"/>
                <a:gd name="T66" fmla="*/ 88 w 104"/>
                <a:gd name="T67" fmla="*/ 64 h 128"/>
                <a:gd name="T68" fmla="*/ 80 w 104"/>
                <a:gd name="T69" fmla="*/ 72 h 128"/>
                <a:gd name="T70" fmla="*/ 80 w 104"/>
                <a:gd name="T71" fmla="*/ 120 h 128"/>
                <a:gd name="T72" fmla="*/ 88 w 104"/>
                <a:gd name="T73" fmla="*/ 128 h 128"/>
                <a:gd name="T74" fmla="*/ 96 w 104"/>
                <a:gd name="T75" fmla="*/ 128 h 128"/>
                <a:gd name="T76" fmla="*/ 104 w 104"/>
                <a:gd name="T77" fmla="*/ 120 h 128"/>
                <a:gd name="T78" fmla="*/ 104 w 104"/>
                <a:gd name="T79" fmla="*/ 72 h 128"/>
                <a:gd name="T80" fmla="*/ 96 w 104"/>
                <a:gd name="T81" fmla="*/ 64 h 128"/>
                <a:gd name="T82" fmla="*/ 96 w 104"/>
                <a:gd name="T83" fmla="*/ 116 h 128"/>
                <a:gd name="T84" fmla="*/ 92 w 104"/>
                <a:gd name="T85" fmla="*/ 120 h 128"/>
                <a:gd name="T86" fmla="*/ 88 w 104"/>
                <a:gd name="T87" fmla="*/ 116 h 128"/>
                <a:gd name="T88" fmla="*/ 88 w 104"/>
                <a:gd name="T89" fmla="*/ 76 h 128"/>
                <a:gd name="T90" fmla="*/ 92 w 104"/>
                <a:gd name="T91" fmla="*/ 72 h 128"/>
                <a:gd name="T92" fmla="*/ 96 w 104"/>
                <a:gd name="T93" fmla="*/ 76 h 128"/>
                <a:gd name="T94" fmla="*/ 96 w 104"/>
                <a:gd name="T95" fmla="*/ 1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128">
                  <a:moveTo>
                    <a:pt x="56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124"/>
                    <a:pt x="44" y="128"/>
                    <a:pt x="48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60" y="128"/>
                    <a:pt x="64" y="124"/>
                    <a:pt x="64" y="120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0" y="0"/>
                    <a:pt x="56" y="0"/>
                  </a:cubicBezTo>
                  <a:close/>
                  <a:moveTo>
                    <a:pt x="56" y="116"/>
                  </a:moveTo>
                  <a:cubicBezTo>
                    <a:pt x="56" y="118"/>
                    <a:pt x="54" y="120"/>
                    <a:pt x="52" y="120"/>
                  </a:cubicBezTo>
                  <a:cubicBezTo>
                    <a:pt x="50" y="120"/>
                    <a:pt x="48" y="118"/>
                    <a:pt x="48" y="116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54" y="8"/>
                    <a:pt x="56" y="10"/>
                    <a:pt x="56" y="12"/>
                  </a:cubicBezTo>
                  <a:lnTo>
                    <a:pt x="56" y="116"/>
                  </a:lnTo>
                  <a:close/>
                  <a:moveTo>
                    <a:pt x="16" y="36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40"/>
                    <a:pt x="0" y="4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20" y="128"/>
                    <a:pt x="24" y="124"/>
                    <a:pt x="24" y="120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0"/>
                    <a:pt x="20" y="36"/>
                    <a:pt x="16" y="36"/>
                  </a:cubicBezTo>
                  <a:close/>
                  <a:moveTo>
                    <a:pt x="16" y="116"/>
                  </a:moveTo>
                  <a:cubicBezTo>
                    <a:pt x="16" y="118"/>
                    <a:pt x="14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6"/>
                    <a:pt x="10" y="44"/>
                    <a:pt x="12" y="44"/>
                  </a:cubicBezTo>
                  <a:cubicBezTo>
                    <a:pt x="14" y="44"/>
                    <a:pt x="16" y="46"/>
                    <a:pt x="16" y="48"/>
                  </a:cubicBezTo>
                  <a:lnTo>
                    <a:pt x="16" y="116"/>
                  </a:lnTo>
                  <a:close/>
                  <a:moveTo>
                    <a:pt x="96" y="64"/>
                  </a:moveTo>
                  <a:cubicBezTo>
                    <a:pt x="88" y="64"/>
                    <a:pt x="88" y="64"/>
                    <a:pt x="88" y="64"/>
                  </a:cubicBezTo>
                  <a:cubicBezTo>
                    <a:pt x="84" y="64"/>
                    <a:pt x="80" y="68"/>
                    <a:pt x="80" y="72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24"/>
                    <a:pt x="84" y="128"/>
                    <a:pt x="88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100" y="128"/>
                    <a:pt x="104" y="124"/>
                    <a:pt x="104" y="120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0" y="64"/>
                    <a:pt x="96" y="64"/>
                  </a:cubicBezTo>
                  <a:close/>
                  <a:moveTo>
                    <a:pt x="96" y="116"/>
                  </a:moveTo>
                  <a:cubicBezTo>
                    <a:pt x="96" y="118"/>
                    <a:pt x="94" y="120"/>
                    <a:pt x="92" y="120"/>
                  </a:cubicBezTo>
                  <a:cubicBezTo>
                    <a:pt x="90" y="120"/>
                    <a:pt x="88" y="118"/>
                    <a:pt x="88" y="11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4"/>
                    <a:pt x="90" y="72"/>
                    <a:pt x="92" y="72"/>
                  </a:cubicBezTo>
                  <a:cubicBezTo>
                    <a:pt x="94" y="72"/>
                    <a:pt x="96" y="74"/>
                    <a:pt x="96" y="76"/>
                  </a:cubicBezTo>
                  <a:lnTo>
                    <a:pt x="96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cs typeface="+mn-ea"/>
                <a:sym typeface="+mn-lt"/>
              </a:endParaRPr>
            </a:p>
          </p:txBody>
        </p:sp>
        <p:sp>
          <p:nvSpPr>
            <p:cNvPr id="10" name="Freeform 39"/>
            <p:cNvSpPr>
              <a:spLocks noEditPoints="1"/>
            </p:cNvSpPr>
            <p:nvPr/>
          </p:nvSpPr>
          <p:spPr bwMode="auto">
            <a:xfrm>
              <a:off x="1253204" y="5242054"/>
              <a:ext cx="379677" cy="383448"/>
            </a:xfrm>
            <a:custGeom>
              <a:avLst/>
              <a:gdLst>
                <a:gd name="T0" fmla="*/ 120 w 128"/>
                <a:gd name="T1" fmla="*/ 48 h 128"/>
                <a:gd name="T2" fmla="*/ 120 w 128"/>
                <a:gd name="T3" fmla="*/ 112 h 128"/>
                <a:gd name="T4" fmla="*/ 111 w 128"/>
                <a:gd name="T5" fmla="*/ 120 h 128"/>
                <a:gd name="T6" fmla="*/ 16 w 128"/>
                <a:gd name="T7" fmla="*/ 120 h 128"/>
                <a:gd name="T8" fmla="*/ 8 w 128"/>
                <a:gd name="T9" fmla="*/ 112 h 128"/>
                <a:gd name="T10" fmla="*/ 8 w 128"/>
                <a:gd name="T11" fmla="*/ 17 h 128"/>
                <a:gd name="T12" fmla="*/ 16 w 128"/>
                <a:gd name="T13" fmla="*/ 8 h 128"/>
                <a:gd name="T14" fmla="*/ 80 w 128"/>
                <a:gd name="T15" fmla="*/ 8 h 128"/>
                <a:gd name="T16" fmla="*/ 80 w 128"/>
                <a:gd name="T17" fmla="*/ 0 h 128"/>
                <a:gd name="T18" fmla="*/ 16 w 128"/>
                <a:gd name="T19" fmla="*/ 0 h 128"/>
                <a:gd name="T20" fmla="*/ 0 w 128"/>
                <a:gd name="T21" fmla="*/ 17 h 128"/>
                <a:gd name="T22" fmla="*/ 0 w 128"/>
                <a:gd name="T23" fmla="*/ 112 h 128"/>
                <a:gd name="T24" fmla="*/ 16 w 128"/>
                <a:gd name="T25" fmla="*/ 128 h 128"/>
                <a:gd name="T26" fmla="*/ 111 w 128"/>
                <a:gd name="T27" fmla="*/ 128 h 128"/>
                <a:gd name="T28" fmla="*/ 128 w 128"/>
                <a:gd name="T29" fmla="*/ 112 h 128"/>
                <a:gd name="T30" fmla="*/ 128 w 128"/>
                <a:gd name="T31" fmla="*/ 48 h 128"/>
                <a:gd name="T32" fmla="*/ 120 w 128"/>
                <a:gd name="T33" fmla="*/ 48 h 128"/>
                <a:gd name="T34" fmla="*/ 32 w 128"/>
                <a:gd name="T35" fmla="*/ 72 h 128"/>
                <a:gd name="T36" fmla="*/ 15 w 128"/>
                <a:gd name="T37" fmla="*/ 107 h 128"/>
                <a:gd name="T38" fmla="*/ 21 w 128"/>
                <a:gd name="T39" fmla="*/ 113 h 128"/>
                <a:gd name="T40" fmla="*/ 56 w 128"/>
                <a:gd name="T41" fmla="*/ 95 h 128"/>
                <a:gd name="T42" fmla="*/ 60 w 128"/>
                <a:gd name="T43" fmla="*/ 93 h 128"/>
                <a:gd name="T44" fmla="*/ 122 w 128"/>
                <a:gd name="T45" fmla="*/ 32 h 128"/>
                <a:gd name="T46" fmla="*/ 122 w 128"/>
                <a:gd name="T47" fmla="*/ 20 h 128"/>
                <a:gd name="T48" fmla="*/ 108 w 128"/>
                <a:gd name="T49" fmla="*/ 6 h 128"/>
                <a:gd name="T50" fmla="*/ 96 w 128"/>
                <a:gd name="T51" fmla="*/ 6 h 128"/>
                <a:gd name="T52" fmla="*/ 34 w 128"/>
                <a:gd name="T53" fmla="*/ 68 h 128"/>
                <a:gd name="T54" fmla="*/ 32 w 128"/>
                <a:gd name="T55" fmla="*/ 72 h 128"/>
                <a:gd name="T56" fmla="*/ 99 w 128"/>
                <a:gd name="T57" fmla="*/ 15 h 128"/>
                <a:gd name="T58" fmla="*/ 105 w 128"/>
                <a:gd name="T59" fmla="*/ 15 h 128"/>
                <a:gd name="T60" fmla="*/ 113 w 128"/>
                <a:gd name="T61" fmla="*/ 23 h 128"/>
                <a:gd name="T62" fmla="*/ 113 w 128"/>
                <a:gd name="T63" fmla="*/ 29 h 128"/>
                <a:gd name="T64" fmla="*/ 105 w 128"/>
                <a:gd name="T65" fmla="*/ 37 h 128"/>
                <a:gd name="T66" fmla="*/ 91 w 128"/>
                <a:gd name="T67" fmla="*/ 23 h 128"/>
                <a:gd name="T68" fmla="*/ 99 w 128"/>
                <a:gd name="T69" fmla="*/ 15 h 128"/>
                <a:gd name="T70" fmla="*/ 85 w 128"/>
                <a:gd name="T71" fmla="*/ 29 h 128"/>
                <a:gd name="T72" fmla="*/ 99 w 128"/>
                <a:gd name="T73" fmla="*/ 43 h 128"/>
                <a:gd name="T74" fmla="*/ 54 w 128"/>
                <a:gd name="T75" fmla="*/ 88 h 128"/>
                <a:gd name="T76" fmla="*/ 40 w 128"/>
                <a:gd name="T77" fmla="*/ 74 h 128"/>
                <a:gd name="T78" fmla="*/ 85 w 128"/>
                <a:gd name="T79" fmla="*/ 29 h 128"/>
                <a:gd name="T80" fmla="*/ 47 w 128"/>
                <a:gd name="T81" fmla="*/ 92 h 128"/>
                <a:gd name="T82" fmla="*/ 26 w 128"/>
                <a:gd name="T83" fmla="*/ 105 h 128"/>
                <a:gd name="T84" fmla="*/ 23 w 128"/>
                <a:gd name="T85" fmla="*/ 102 h 128"/>
                <a:gd name="T86" fmla="*/ 36 w 128"/>
                <a:gd name="T87" fmla="*/ 81 h 128"/>
                <a:gd name="T88" fmla="*/ 47 w 128"/>
                <a:gd name="T89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8" h="128">
                  <a:moveTo>
                    <a:pt x="120" y="48"/>
                  </a:moveTo>
                  <a:cubicBezTo>
                    <a:pt x="120" y="112"/>
                    <a:pt x="120" y="112"/>
                    <a:pt x="120" y="112"/>
                  </a:cubicBezTo>
                  <a:cubicBezTo>
                    <a:pt x="120" y="116"/>
                    <a:pt x="116" y="120"/>
                    <a:pt x="111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1" y="128"/>
                    <a:pt x="111" y="128"/>
                    <a:pt x="111" y="128"/>
                  </a:cubicBezTo>
                  <a:cubicBezTo>
                    <a:pt x="120" y="128"/>
                    <a:pt x="128" y="121"/>
                    <a:pt x="128" y="112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0" y="48"/>
                  </a:lnTo>
                  <a:close/>
                  <a:moveTo>
                    <a:pt x="32" y="72"/>
                  </a:moveTo>
                  <a:cubicBezTo>
                    <a:pt x="15" y="107"/>
                    <a:pt x="15" y="107"/>
                    <a:pt x="15" y="107"/>
                  </a:cubicBezTo>
                  <a:cubicBezTo>
                    <a:pt x="14" y="111"/>
                    <a:pt x="17" y="115"/>
                    <a:pt x="21" y="113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57" y="95"/>
                    <a:pt x="59" y="95"/>
                    <a:pt x="60" y="9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5" y="28"/>
                    <a:pt x="125" y="23"/>
                    <a:pt x="122" y="20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4" y="3"/>
                    <a:pt x="99" y="3"/>
                    <a:pt x="96" y="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3" y="69"/>
                    <a:pt x="33" y="71"/>
                    <a:pt x="32" y="72"/>
                  </a:cubicBezTo>
                  <a:close/>
                  <a:moveTo>
                    <a:pt x="99" y="15"/>
                  </a:moveTo>
                  <a:cubicBezTo>
                    <a:pt x="101" y="13"/>
                    <a:pt x="103" y="13"/>
                    <a:pt x="105" y="15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5" y="25"/>
                    <a:pt x="115" y="27"/>
                    <a:pt x="113" y="29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91" y="23"/>
                    <a:pt x="91" y="23"/>
                    <a:pt x="91" y="23"/>
                  </a:cubicBezTo>
                  <a:lnTo>
                    <a:pt x="99" y="15"/>
                  </a:lnTo>
                  <a:close/>
                  <a:moveTo>
                    <a:pt x="85" y="29"/>
                  </a:moveTo>
                  <a:cubicBezTo>
                    <a:pt x="99" y="43"/>
                    <a:pt x="99" y="43"/>
                    <a:pt x="99" y="43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49" y="83"/>
                    <a:pt x="42" y="75"/>
                    <a:pt x="40" y="74"/>
                  </a:cubicBezTo>
                  <a:lnTo>
                    <a:pt x="85" y="29"/>
                  </a:lnTo>
                  <a:close/>
                  <a:moveTo>
                    <a:pt x="47" y="92"/>
                  </a:moveTo>
                  <a:cubicBezTo>
                    <a:pt x="26" y="105"/>
                    <a:pt x="26" y="105"/>
                    <a:pt x="26" y="105"/>
                  </a:cubicBezTo>
                  <a:cubicBezTo>
                    <a:pt x="24" y="106"/>
                    <a:pt x="22" y="104"/>
                    <a:pt x="23" y="102"/>
                  </a:cubicBezTo>
                  <a:cubicBezTo>
                    <a:pt x="36" y="81"/>
                    <a:pt x="36" y="81"/>
                    <a:pt x="36" y="81"/>
                  </a:cubicBezTo>
                  <a:lnTo>
                    <a:pt x="47" y="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>
                <a:cs typeface="+mn-ea"/>
                <a:sym typeface="+mn-lt"/>
              </a:endParaRPr>
            </a:p>
          </p:txBody>
        </p:sp>
      </p:grp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425306" y="1768234"/>
            <a:ext cx="8045800" cy="4251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  <a:defRPr/>
            </a:pPr>
            <a:r>
              <a:rPr lang="zh-CN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设计所在学校的校园平面图，所含景点不少于</a:t>
            </a:r>
            <a:r>
              <a:rPr lang="en-US" altLang="zh-CN" sz="1800" b="1" kern="100" dirty="0">
                <a:effectLst/>
                <a:latin typeface="Cascadia Code" panose="020B0609020000020004" pitchFamily="49" charset="0"/>
                <a:ea typeface="黑体" panose="02010609060101010101" pitchFamily="49" charset="-122"/>
                <a:cs typeface="Cascadia Code" panose="020B0609020000020004" pitchFamily="49" charset="0"/>
              </a:rPr>
              <a:t>10</a:t>
            </a:r>
            <a:r>
              <a:rPr lang="zh-CN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个。</a:t>
            </a:r>
            <a:endParaRPr lang="zh-CN" altLang="en-US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2395387" y="3313162"/>
            <a:ext cx="8045800" cy="4251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  <a:defRPr/>
            </a:pPr>
            <a:r>
              <a:rPr lang="zh-CN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为来访客人提供图中任意景点相关信息的查询。</a:t>
            </a:r>
            <a:endParaRPr lang="zh-CN" altLang="en-US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2404482" y="4718822"/>
            <a:ext cx="8045800" cy="840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  <a:defRPr/>
            </a:pPr>
            <a:r>
              <a:rPr lang="zh-CN" altLang="zh-CN" sz="18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为来访客人提供图中任意景点的问路查询，即查询任意两个景点之间的一条通路，包括任意两个景点之间的所有路径，任意两个景点之间的最短路径等。</a:t>
            </a:r>
            <a:endParaRPr lang="zh-CN" altLang="en-US" sz="12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19278" y="708709"/>
            <a:ext cx="5353443" cy="646331"/>
            <a:chOff x="3884283" y="541443"/>
            <a:chExt cx="3987429" cy="646331"/>
          </a:xfrm>
        </p:grpSpPr>
        <p:sp>
          <p:nvSpPr>
            <p:cNvPr id="22" name="文本框 21"/>
            <p:cNvSpPr txBox="1"/>
            <p:nvPr/>
          </p:nvSpPr>
          <p:spPr>
            <a:xfrm>
              <a:off x="4187743" y="541443"/>
              <a:ext cx="3408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产品基本需求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5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3"/>
          <p:cNvSpPr/>
          <p:nvPr/>
        </p:nvSpPr>
        <p:spPr>
          <a:xfrm>
            <a:off x="8123223" y="5476279"/>
            <a:ext cx="2753087" cy="529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8" name="Rectangle 7"/>
          <p:cNvSpPr/>
          <p:nvPr/>
        </p:nvSpPr>
        <p:spPr>
          <a:xfrm>
            <a:off x="8390857" y="5544190"/>
            <a:ext cx="1372606" cy="393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accent5"/>
                </a:solidFill>
                <a:cs typeface="+mn-ea"/>
                <a:sym typeface="+mn-lt"/>
              </a:rPr>
              <a:t>非功能需求</a:t>
            </a:r>
            <a:endParaRPr lang="en-US" b="1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38" name="Freeform 97"/>
          <p:cNvSpPr>
            <a:spLocks noEditPoints="1"/>
          </p:cNvSpPr>
          <p:nvPr/>
        </p:nvSpPr>
        <p:spPr bwMode="auto">
          <a:xfrm>
            <a:off x="10031098" y="5562381"/>
            <a:ext cx="446088" cy="357188"/>
          </a:xfrm>
          <a:custGeom>
            <a:avLst/>
            <a:gdLst>
              <a:gd name="T0" fmla="*/ 92 w 119"/>
              <a:gd name="T1" fmla="*/ 62 h 95"/>
              <a:gd name="T2" fmla="*/ 62 w 119"/>
              <a:gd name="T3" fmla="*/ 93 h 95"/>
              <a:gd name="T4" fmla="*/ 56 w 119"/>
              <a:gd name="T5" fmla="*/ 95 h 95"/>
              <a:gd name="T6" fmla="*/ 50 w 119"/>
              <a:gd name="T7" fmla="*/ 93 h 95"/>
              <a:gd name="T8" fmla="*/ 6 w 119"/>
              <a:gd name="T9" fmla="*/ 48 h 95"/>
              <a:gd name="T10" fmla="*/ 0 w 119"/>
              <a:gd name="T11" fmla="*/ 34 h 95"/>
              <a:gd name="T12" fmla="*/ 0 w 119"/>
              <a:gd name="T13" fmla="*/ 8 h 95"/>
              <a:gd name="T14" fmla="*/ 8 w 119"/>
              <a:gd name="T15" fmla="*/ 0 h 95"/>
              <a:gd name="T16" fmla="*/ 34 w 119"/>
              <a:gd name="T17" fmla="*/ 0 h 95"/>
              <a:gd name="T18" fmla="*/ 48 w 119"/>
              <a:gd name="T19" fmla="*/ 6 h 95"/>
              <a:gd name="T20" fmla="*/ 92 w 119"/>
              <a:gd name="T21" fmla="*/ 51 h 95"/>
              <a:gd name="T22" fmla="*/ 95 w 119"/>
              <a:gd name="T23" fmla="*/ 56 h 95"/>
              <a:gd name="T24" fmla="*/ 92 w 119"/>
              <a:gd name="T25" fmla="*/ 62 h 95"/>
              <a:gd name="T26" fmla="*/ 20 w 119"/>
              <a:gd name="T27" fmla="*/ 12 h 95"/>
              <a:gd name="T28" fmla="*/ 12 w 119"/>
              <a:gd name="T29" fmla="*/ 20 h 95"/>
              <a:gd name="T30" fmla="*/ 20 w 119"/>
              <a:gd name="T31" fmla="*/ 28 h 95"/>
              <a:gd name="T32" fmla="*/ 28 w 119"/>
              <a:gd name="T33" fmla="*/ 20 h 95"/>
              <a:gd name="T34" fmla="*/ 20 w 119"/>
              <a:gd name="T35" fmla="*/ 12 h 95"/>
              <a:gd name="T36" fmla="*/ 116 w 119"/>
              <a:gd name="T37" fmla="*/ 62 h 95"/>
              <a:gd name="T38" fmla="*/ 86 w 119"/>
              <a:gd name="T39" fmla="*/ 93 h 95"/>
              <a:gd name="T40" fmla="*/ 80 w 119"/>
              <a:gd name="T41" fmla="*/ 95 h 95"/>
              <a:gd name="T42" fmla="*/ 73 w 119"/>
              <a:gd name="T43" fmla="*/ 91 h 95"/>
              <a:gd name="T44" fmla="*/ 102 w 119"/>
              <a:gd name="T45" fmla="*/ 62 h 95"/>
              <a:gd name="T46" fmla="*/ 105 w 119"/>
              <a:gd name="T47" fmla="*/ 56 h 95"/>
              <a:gd name="T48" fmla="*/ 102 w 119"/>
              <a:gd name="T49" fmla="*/ 51 h 95"/>
              <a:gd name="T50" fmla="*/ 58 w 119"/>
              <a:gd name="T51" fmla="*/ 6 h 95"/>
              <a:gd name="T52" fmla="*/ 44 w 119"/>
              <a:gd name="T53" fmla="*/ 0 h 95"/>
              <a:gd name="T54" fmla="*/ 58 w 119"/>
              <a:gd name="T55" fmla="*/ 0 h 95"/>
              <a:gd name="T56" fmla="*/ 72 w 119"/>
              <a:gd name="T57" fmla="*/ 6 h 95"/>
              <a:gd name="T58" fmla="*/ 116 w 119"/>
              <a:gd name="T59" fmla="*/ 51 h 95"/>
              <a:gd name="T60" fmla="*/ 119 w 119"/>
              <a:gd name="T61" fmla="*/ 56 h 95"/>
              <a:gd name="T62" fmla="*/ 116 w 119"/>
              <a:gd name="T63" fmla="*/ 62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9" h="95">
                <a:moveTo>
                  <a:pt x="92" y="62"/>
                </a:moveTo>
                <a:cubicBezTo>
                  <a:pt x="62" y="93"/>
                  <a:pt x="62" y="93"/>
                  <a:pt x="62" y="93"/>
                </a:cubicBezTo>
                <a:cubicBezTo>
                  <a:pt x="60" y="94"/>
                  <a:pt x="58" y="95"/>
                  <a:pt x="56" y="95"/>
                </a:cubicBezTo>
                <a:cubicBezTo>
                  <a:pt x="54" y="95"/>
                  <a:pt x="52" y="94"/>
                  <a:pt x="50" y="93"/>
                </a:cubicBezTo>
                <a:cubicBezTo>
                  <a:pt x="6" y="48"/>
                  <a:pt x="6" y="48"/>
                  <a:pt x="6" y="48"/>
                </a:cubicBezTo>
                <a:cubicBezTo>
                  <a:pt x="3" y="45"/>
                  <a:pt x="0" y="39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9" y="0"/>
                  <a:pt x="45" y="3"/>
                  <a:pt x="48" y="6"/>
                </a:cubicBezTo>
                <a:cubicBezTo>
                  <a:pt x="92" y="51"/>
                  <a:pt x="92" y="51"/>
                  <a:pt x="92" y="51"/>
                </a:cubicBezTo>
                <a:cubicBezTo>
                  <a:pt x="94" y="52"/>
                  <a:pt x="95" y="54"/>
                  <a:pt x="95" y="56"/>
                </a:cubicBezTo>
                <a:cubicBezTo>
                  <a:pt x="95" y="58"/>
                  <a:pt x="94" y="60"/>
                  <a:pt x="92" y="62"/>
                </a:cubicBezTo>
                <a:close/>
                <a:moveTo>
                  <a:pt x="20" y="12"/>
                </a:moveTo>
                <a:cubicBezTo>
                  <a:pt x="16" y="12"/>
                  <a:pt x="12" y="16"/>
                  <a:pt x="12" y="20"/>
                </a:cubicBezTo>
                <a:cubicBezTo>
                  <a:pt x="12" y="25"/>
                  <a:pt x="16" y="28"/>
                  <a:pt x="20" y="28"/>
                </a:cubicBezTo>
                <a:cubicBezTo>
                  <a:pt x="25" y="28"/>
                  <a:pt x="28" y="25"/>
                  <a:pt x="28" y="20"/>
                </a:cubicBezTo>
                <a:cubicBezTo>
                  <a:pt x="28" y="16"/>
                  <a:pt x="25" y="12"/>
                  <a:pt x="20" y="12"/>
                </a:cubicBezTo>
                <a:close/>
                <a:moveTo>
                  <a:pt x="116" y="62"/>
                </a:moveTo>
                <a:cubicBezTo>
                  <a:pt x="86" y="93"/>
                  <a:pt x="86" y="93"/>
                  <a:pt x="86" y="93"/>
                </a:cubicBezTo>
                <a:cubicBezTo>
                  <a:pt x="84" y="94"/>
                  <a:pt x="82" y="95"/>
                  <a:pt x="80" y="95"/>
                </a:cubicBezTo>
                <a:cubicBezTo>
                  <a:pt x="77" y="95"/>
                  <a:pt x="75" y="93"/>
                  <a:pt x="73" y="91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4" y="60"/>
                  <a:pt x="105" y="58"/>
                  <a:pt x="105" y="56"/>
                </a:cubicBezTo>
                <a:cubicBezTo>
                  <a:pt x="105" y="54"/>
                  <a:pt x="104" y="52"/>
                  <a:pt x="102" y="51"/>
                </a:cubicBezTo>
                <a:cubicBezTo>
                  <a:pt x="58" y="6"/>
                  <a:pt x="58" y="6"/>
                  <a:pt x="58" y="6"/>
                </a:cubicBezTo>
                <a:cubicBezTo>
                  <a:pt x="55" y="3"/>
                  <a:pt x="49" y="0"/>
                  <a:pt x="44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63" y="0"/>
                  <a:pt x="69" y="3"/>
                  <a:pt x="72" y="6"/>
                </a:cubicBezTo>
                <a:cubicBezTo>
                  <a:pt x="116" y="51"/>
                  <a:pt x="116" y="51"/>
                  <a:pt x="116" y="51"/>
                </a:cubicBezTo>
                <a:cubicBezTo>
                  <a:pt x="118" y="52"/>
                  <a:pt x="119" y="54"/>
                  <a:pt x="119" y="56"/>
                </a:cubicBezTo>
                <a:cubicBezTo>
                  <a:pt x="119" y="58"/>
                  <a:pt x="118" y="60"/>
                  <a:pt x="116" y="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4578181" y="2187851"/>
            <a:ext cx="2893471" cy="5376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校园景点速查：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提供景点速查功能，用户输入景点全名，即可显示景点图片。</a:t>
            </a: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4578181" y="2723527"/>
            <a:ext cx="2893471" cy="10454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  <a:defRPr/>
            </a:pPr>
            <a:r>
              <a:rPr lang="zh-CN" altLang="zh-CN" sz="1100" b="1" kern="10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景点信息查询：</a:t>
            </a:r>
            <a:r>
              <a:rPr lang="zh-CN" altLang="zh-CN" sz="1100" kern="100" dirty="0">
                <a:solidFill>
                  <a:srgbClr val="1A2029"/>
                </a:solidFill>
                <a:effectLst/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系统以图形化方式展示校园平面图，包括各个景点的位置。用户可以在地图上点击景点对应的按钮，方便地浏览和查找景点信息。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8053033" y="2187851"/>
            <a:ext cx="2893471" cy="1291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质量需求：</a:t>
            </a:r>
            <a:r>
              <a:rPr lang="zh-CN" altLang="zh-CN" sz="1100" kern="100" dirty="0">
                <a:solidFill>
                  <a:srgbClr val="1A2029"/>
                </a:solidFill>
                <a:effectLst/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系统需在较快时间响应用户的查询请求，以确保用户体验的流畅性。系统需能够在较快时间处理景点信息查询和路径计算等操作，以保证数据处理的实时性。</a:t>
            </a:r>
            <a:endParaRPr lang="zh-CN" altLang="zh-CN" sz="1100" kern="1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8053032" y="4224901"/>
            <a:ext cx="2893471" cy="783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1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约束性需求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开发时间大约在一周时间左右，开发平台为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Visual Studio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，开发语言为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C++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。</a:t>
            </a:r>
          </a:p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48" name="图片占位符 4" descr="桌子上摆放着白色电脑  描述已自动生成"/>
          <p:cNvPicPr>
            <a:picLocks noGrp="1"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5" b="7135"/>
          <a:stretch>
            <a:fillRect/>
          </a:stretch>
        </p:blipFill>
        <p:spPr>
          <a:xfrm>
            <a:off x="1220064" y="2187851"/>
            <a:ext cx="2714989" cy="3489726"/>
          </a:xfrm>
          <a:custGeom>
            <a:avLst/>
            <a:gdLst>
              <a:gd name="connsiteX0" fmla="*/ 0 w 3309990"/>
              <a:gd name="connsiteY0" fmla="*/ 0 h 1943306"/>
              <a:gd name="connsiteX1" fmla="*/ 3309990 w 3309990"/>
              <a:gd name="connsiteY1" fmla="*/ 0 h 1943306"/>
              <a:gd name="connsiteX2" fmla="*/ 3309990 w 3309990"/>
              <a:gd name="connsiteY2" fmla="*/ 1943306 h 1943306"/>
              <a:gd name="connsiteX3" fmla="*/ 0 w 3309990"/>
              <a:gd name="connsiteY3" fmla="*/ 1943306 h 194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9990" h="1943306">
                <a:moveTo>
                  <a:pt x="0" y="0"/>
                </a:moveTo>
                <a:lnTo>
                  <a:pt x="3309990" y="0"/>
                </a:lnTo>
                <a:lnTo>
                  <a:pt x="3309990" y="1943306"/>
                </a:lnTo>
                <a:lnTo>
                  <a:pt x="0" y="1943306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4102285" y="661310"/>
            <a:ext cx="3987429" cy="646331"/>
            <a:chOff x="3884283" y="541443"/>
            <a:chExt cx="3987429" cy="646331"/>
          </a:xfrm>
        </p:grpSpPr>
        <p:sp>
          <p:nvSpPr>
            <p:cNvPr id="65" name="文本框 64"/>
            <p:cNvSpPr txBox="1"/>
            <p:nvPr/>
          </p:nvSpPr>
          <p:spPr>
            <a:xfrm>
              <a:off x="4700540" y="541443"/>
              <a:ext cx="2354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3600" b="1" dirty="0"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需求分析</a:t>
              </a: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Box 10">
            <a:extLst>
              <a:ext uri="{FF2B5EF4-FFF2-40B4-BE49-F238E27FC236}">
                <a16:creationId xmlns:a16="http://schemas.microsoft.com/office/drawing/2014/main" id="{E5FCD743-F662-A8EC-841D-6403BEF56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973" y="3769006"/>
            <a:ext cx="2893471" cy="791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  <a:defRPr/>
            </a:pPr>
            <a:r>
              <a:rPr lang="zh-CN" altLang="en-US" sz="1100" b="1" kern="10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路径查询：</a:t>
            </a:r>
            <a:r>
              <a:rPr lang="zh-CN" altLang="en-US" sz="1100" kern="100" dirty="0">
                <a:solidFill>
                  <a:srgbClr val="1A2029"/>
                </a:solidFill>
                <a:effectLst/>
                <a:highlight>
                  <a:srgbClr val="FFFFFF"/>
                </a:highlight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用户可以查询任意两个景点之间的一条通路和经过的节点，系统将为用户计算并推荐两个景点之间的最短路径。</a:t>
            </a:r>
            <a:endParaRPr kumimoji="0" lang="zh-CN" altLang="en-US" sz="11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F4312C6C-2EE6-9A1D-0BCE-2EFB1E32D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1765" y="4523352"/>
            <a:ext cx="2893471" cy="791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景点和道路管理：</a:t>
            </a: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学校管理人员可以在系统中添加、修改和删除景点信息和道路信息，确保数据的准确性和及时性。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FFB5012D-F952-3617-2D63-BC1AB0E5F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3032" y="3177819"/>
            <a:ext cx="2893471" cy="10470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视觉设计：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界面设计风格一致，使用统一的配色方案、字体和按钮样式，确保界面美观统一。界面布局简洁，信息层次分明，避免过多的文字和复杂的操作步骤。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80010E1-82D1-8F2C-8EFD-F7375F905E27}"/>
              </a:ext>
            </a:extLst>
          </p:cNvPr>
          <p:cNvSpPr/>
          <p:nvPr/>
        </p:nvSpPr>
        <p:spPr>
          <a:xfrm>
            <a:off x="4578181" y="5476279"/>
            <a:ext cx="2753087" cy="529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51C73EB-0ABD-7EDA-9716-E30A232B19FC}"/>
              </a:ext>
            </a:extLst>
          </p:cNvPr>
          <p:cNvSpPr/>
          <p:nvPr/>
        </p:nvSpPr>
        <p:spPr>
          <a:xfrm>
            <a:off x="4845815" y="5544190"/>
            <a:ext cx="1372606" cy="393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accent5"/>
                </a:solidFill>
                <a:cs typeface="+mn-ea"/>
                <a:sym typeface="+mn-lt"/>
              </a:rPr>
              <a:t>功能需求</a:t>
            </a:r>
            <a:endParaRPr lang="en-US" b="1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13" name="Freeform 97">
            <a:extLst>
              <a:ext uri="{FF2B5EF4-FFF2-40B4-BE49-F238E27FC236}">
                <a16:creationId xmlns:a16="http://schemas.microsoft.com/office/drawing/2014/main" id="{51B891C7-9EB5-0270-B0EB-CFB39E3E82B2}"/>
              </a:ext>
            </a:extLst>
          </p:cNvPr>
          <p:cNvSpPr>
            <a:spLocks noEditPoints="1"/>
          </p:cNvSpPr>
          <p:nvPr/>
        </p:nvSpPr>
        <p:spPr bwMode="auto">
          <a:xfrm>
            <a:off x="6486056" y="5562381"/>
            <a:ext cx="446088" cy="357188"/>
          </a:xfrm>
          <a:custGeom>
            <a:avLst/>
            <a:gdLst>
              <a:gd name="T0" fmla="*/ 92 w 119"/>
              <a:gd name="T1" fmla="*/ 62 h 95"/>
              <a:gd name="T2" fmla="*/ 62 w 119"/>
              <a:gd name="T3" fmla="*/ 93 h 95"/>
              <a:gd name="T4" fmla="*/ 56 w 119"/>
              <a:gd name="T5" fmla="*/ 95 h 95"/>
              <a:gd name="T6" fmla="*/ 50 w 119"/>
              <a:gd name="T7" fmla="*/ 93 h 95"/>
              <a:gd name="T8" fmla="*/ 6 w 119"/>
              <a:gd name="T9" fmla="*/ 48 h 95"/>
              <a:gd name="T10" fmla="*/ 0 w 119"/>
              <a:gd name="T11" fmla="*/ 34 h 95"/>
              <a:gd name="T12" fmla="*/ 0 w 119"/>
              <a:gd name="T13" fmla="*/ 8 h 95"/>
              <a:gd name="T14" fmla="*/ 8 w 119"/>
              <a:gd name="T15" fmla="*/ 0 h 95"/>
              <a:gd name="T16" fmla="*/ 34 w 119"/>
              <a:gd name="T17" fmla="*/ 0 h 95"/>
              <a:gd name="T18" fmla="*/ 48 w 119"/>
              <a:gd name="T19" fmla="*/ 6 h 95"/>
              <a:gd name="T20" fmla="*/ 92 w 119"/>
              <a:gd name="T21" fmla="*/ 51 h 95"/>
              <a:gd name="T22" fmla="*/ 95 w 119"/>
              <a:gd name="T23" fmla="*/ 56 h 95"/>
              <a:gd name="T24" fmla="*/ 92 w 119"/>
              <a:gd name="T25" fmla="*/ 62 h 95"/>
              <a:gd name="T26" fmla="*/ 20 w 119"/>
              <a:gd name="T27" fmla="*/ 12 h 95"/>
              <a:gd name="T28" fmla="*/ 12 w 119"/>
              <a:gd name="T29" fmla="*/ 20 h 95"/>
              <a:gd name="T30" fmla="*/ 20 w 119"/>
              <a:gd name="T31" fmla="*/ 28 h 95"/>
              <a:gd name="T32" fmla="*/ 28 w 119"/>
              <a:gd name="T33" fmla="*/ 20 h 95"/>
              <a:gd name="T34" fmla="*/ 20 w 119"/>
              <a:gd name="T35" fmla="*/ 12 h 95"/>
              <a:gd name="T36" fmla="*/ 116 w 119"/>
              <a:gd name="T37" fmla="*/ 62 h 95"/>
              <a:gd name="T38" fmla="*/ 86 w 119"/>
              <a:gd name="T39" fmla="*/ 93 h 95"/>
              <a:gd name="T40" fmla="*/ 80 w 119"/>
              <a:gd name="T41" fmla="*/ 95 h 95"/>
              <a:gd name="T42" fmla="*/ 73 w 119"/>
              <a:gd name="T43" fmla="*/ 91 h 95"/>
              <a:gd name="T44" fmla="*/ 102 w 119"/>
              <a:gd name="T45" fmla="*/ 62 h 95"/>
              <a:gd name="T46" fmla="*/ 105 w 119"/>
              <a:gd name="T47" fmla="*/ 56 h 95"/>
              <a:gd name="T48" fmla="*/ 102 w 119"/>
              <a:gd name="T49" fmla="*/ 51 h 95"/>
              <a:gd name="T50" fmla="*/ 58 w 119"/>
              <a:gd name="T51" fmla="*/ 6 h 95"/>
              <a:gd name="T52" fmla="*/ 44 w 119"/>
              <a:gd name="T53" fmla="*/ 0 h 95"/>
              <a:gd name="T54" fmla="*/ 58 w 119"/>
              <a:gd name="T55" fmla="*/ 0 h 95"/>
              <a:gd name="T56" fmla="*/ 72 w 119"/>
              <a:gd name="T57" fmla="*/ 6 h 95"/>
              <a:gd name="T58" fmla="*/ 116 w 119"/>
              <a:gd name="T59" fmla="*/ 51 h 95"/>
              <a:gd name="T60" fmla="*/ 119 w 119"/>
              <a:gd name="T61" fmla="*/ 56 h 95"/>
              <a:gd name="T62" fmla="*/ 116 w 119"/>
              <a:gd name="T63" fmla="*/ 62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9" h="95">
                <a:moveTo>
                  <a:pt x="92" y="62"/>
                </a:moveTo>
                <a:cubicBezTo>
                  <a:pt x="62" y="93"/>
                  <a:pt x="62" y="93"/>
                  <a:pt x="62" y="93"/>
                </a:cubicBezTo>
                <a:cubicBezTo>
                  <a:pt x="60" y="94"/>
                  <a:pt x="58" y="95"/>
                  <a:pt x="56" y="95"/>
                </a:cubicBezTo>
                <a:cubicBezTo>
                  <a:pt x="54" y="95"/>
                  <a:pt x="52" y="94"/>
                  <a:pt x="50" y="93"/>
                </a:cubicBezTo>
                <a:cubicBezTo>
                  <a:pt x="6" y="48"/>
                  <a:pt x="6" y="48"/>
                  <a:pt x="6" y="48"/>
                </a:cubicBezTo>
                <a:cubicBezTo>
                  <a:pt x="3" y="45"/>
                  <a:pt x="0" y="39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9" y="0"/>
                  <a:pt x="45" y="3"/>
                  <a:pt x="48" y="6"/>
                </a:cubicBezTo>
                <a:cubicBezTo>
                  <a:pt x="92" y="51"/>
                  <a:pt x="92" y="51"/>
                  <a:pt x="92" y="51"/>
                </a:cubicBezTo>
                <a:cubicBezTo>
                  <a:pt x="94" y="52"/>
                  <a:pt x="95" y="54"/>
                  <a:pt x="95" y="56"/>
                </a:cubicBezTo>
                <a:cubicBezTo>
                  <a:pt x="95" y="58"/>
                  <a:pt x="94" y="60"/>
                  <a:pt x="92" y="62"/>
                </a:cubicBezTo>
                <a:close/>
                <a:moveTo>
                  <a:pt x="20" y="12"/>
                </a:moveTo>
                <a:cubicBezTo>
                  <a:pt x="16" y="12"/>
                  <a:pt x="12" y="16"/>
                  <a:pt x="12" y="20"/>
                </a:cubicBezTo>
                <a:cubicBezTo>
                  <a:pt x="12" y="25"/>
                  <a:pt x="16" y="28"/>
                  <a:pt x="20" y="28"/>
                </a:cubicBezTo>
                <a:cubicBezTo>
                  <a:pt x="25" y="28"/>
                  <a:pt x="28" y="25"/>
                  <a:pt x="28" y="20"/>
                </a:cubicBezTo>
                <a:cubicBezTo>
                  <a:pt x="28" y="16"/>
                  <a:pt x="25" y="12"/>
                  <a:pt x="20" y="12"/>
                </a:cubicBezTo>
                <a:close/>
                <a:moveTo>
                  <a:pt x="116" y="62"/>
                </a:moveTo>
                <a:cubicBezTo>
                  <a:pt x="86" y="93"/>
                  <a:pt x="86" y="93"/>
                  <a:pt x="86" y="93"/>
                </a:cubicBezTo>
                <a:cubicBezTo>
                  <a:pt x="84" y="94"/>
                  <a:pt x="82" y="95"/>
                  <a:pt x="80" y="95"/>
                </a:cubicBezTo>
                <a:cubicBezTo>
                  <a:pt x="77" y="95"/>
                  <a:pt x="75" y="93"/>
                  <a:pt x="73" y="91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4" y="60"/>
                  <a:pt x="105" y="58"/>
                  <a:pt x="105" y="56"/>
                </a:cubicBezTo>
                <a:cubicBezTo>
                  <a:pt x="105" y="54"/>
                  <a:pt x="104" y="52"/>
                  <a:pt x="102" y="51"/>
                </a:cubicBezTo>
                <a:cubicBezTo>
                  <a:pt x="58" y="6"/>
                  <a:pt x="58" y="6"/>
                  <a:pt x="58" y="6"/>
                </a:cubicBezTo>
                <a:cubicBezTo>
                  <a:pt x="55" y="3"/>
                  <a:pt x="49" y="0"/>
                  <a:pt x="44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63" y="0"/>
                  <a:pt x="69" y="3"/>
                  <a:pt x="72" y="6"/>
                </a:cubicBezTo>
                <a:cubicBezTo>
                  <a:pt x="116" y="51"/>
                  <a:pt x="116" y="51"/>
                  <a:pt x="116" y="51"/>
                </a:cubicBezTo>
                <a:cubicBezTo>
                  <a:pt x="118" y="52"/>
                  <a:pt x="119" y="54"/>
                  <a:pt x="119" y="56"/>
                </a:cubicBezTo>
                <a:cubicBezTo>
                  <a:pt x="119" y="58"/>
                  <a:pt x="118" y="60"/>
                  <a:pt x="116" y="6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4102285" y="996474"/>
            <a:ext cx="3987429" cy="0"/>
            <a:chOff x="3884283" y="864608"/>
            <a:chExt cx="3987429" cy="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2917388-24AE-EE5A-26E4-4FCC9999A9A1}"/>
              </a:ext>
            </a:extLst>
          </p:cNvPr>
          <p:cNvSpPr txBox="1"/>
          <p:nvPr/>
        </p:nvSpPr>
        <p:spPr>
          <a:xfrm>
            <a:off x="5102586" y="703533"/>
            <a:ext cx="2069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产品结构图</a:t>
            </a:r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36626C5F-3A8E-25F5-F261-E107527C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556" y="1190154"/>
            <a:ext cx="7425890" cy="5304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8"/>
          <p:cNvSpPr txBox="1"/>
          <p:nvPr/>
        </p:nvSpPr>
        <p:spPr>
          <a:xfrm>
            <a:off x="3920905" y="2351486"/>
            <a:ext cx="1496695" cy="4603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+mn-lt"/>
              </a:rPr>
              <a:t>PART 02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920905" y="3044660"/>
            <a:ext cx="390049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E13C381-7114-144F-61C4-ECD2AD30D85E}"/>
              </a:ext>
            </a:extLst>
          </p:cNvPr>
          <p:cNvSpPr txBox="1"/>
          <p:nvPr/>
        </p:nvSpPr>
        <p:spPr>
          <a:xfrm>
            <a:off x="5715000" y="2248882"/>
            <a:ext cx="21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详细设计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363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4"/>
          <p:cNvGrpSpPr/>
          <p:nvPr/>
        </p:nvGrpSpPr>
        <p:grpSpPr>
          <a:xfrm>
            <a:off x="1090524" y="2347811"/>
            <a:ext cx="451533" cy="656304"/>
            <a:chOff x="8029575" y="1790701"/>
            <a:chExt cx="1382713" cy="2009775"/>
          </a:xfrm>
          <a:solidFill>
            <a:schemeClr val="accent5"/>
          </a:solidFill>
        </p:grpSpPr>
        <p:sp>
          <p:nvSpPr>
            <p:cNvPr id="5" name="Freeform 26"/>
            <p:cNvSpPr>
              <a:spLocks noEditPoints="1"/>
            </p:cNvSpPr>
            <p:nvPr/>
          </p:nvSpPr>
          <p:spPr bwMode="auto">
            <a:xfrm>
              <a:off x="8029575" y="1790701"/>
              <a:ext cx="1382713" cy="2009775"/>
            </a:xfrm>
            <a:custGeom>
              <a:avLst/>
              <a:gdLst>
                <a:gd name="T0" fmla="*/ 184 w 368"/>
                <a:gd name="T1" fmla="*/ 0 h 535"/>
                <a:gd name="T2" fmla="*/ 0 w 368"/>
                <a:gd name="T3" fmla="*/ 184 h 535"/>
                <a:gd name="T4" fmla="*/ 84 w 368"/>
                <a:gd name="T5" fmla="*/ 385 h 535"/>
                <a:gd name="T6" fmla="*/ 184 w 368"/>
                <a:gd name="T7" fmla="*/ 535 h 535"/>
                <a:gd name="T8" fmla="*/ 284 w 368"/>
                <a:gd name="T9" fmla="*/ 386 h 535"/>
                <a:gd name="T10" fmla="*/ 368 w 368"/>
                <a:gd name="T11" fmla="*/ 184 h 535"/>
                <a:gd name="T12" fmla="*/ 184 w 368"/>
                <a:gd name="T13" fmla="*/ 0 h 535"/>
                <a:gd name="T14" fmla="*/ 227 w 368"/>
                <a:gd name="T15" fmla="*/ 454 h 535"/>
                <a:gd name="T16" fmla="*/ 144 w 368"/>
                <a:gd name="T17" fmla="*/ 465 h 535"/>
                <a:gd name="T18" fmla="*/ 134 w 368"/>
                <a:gd name="T19" fmla="*/ 433 h 535"/>
                <a:gd name="T20" fmla="*/ 134 w 368"/>
                <a:gd name="T21" fmla="*/ 432 h 535"/>
                <a:gd name="T22" fmla="*/ 238 w 368"/>
                <a:gd name="T23" fmla="*/ 420 h 535"/>
                <a:gd name="T24" fmla="*/ 233 w 368"/>
                <a:gd name="T25" fmla="*/ 434 h 535"/>
                <a:gd name="T26" fmla="*/ 227 w 368"/>
                <a:gd name="T27" fmla="*/ 454 h 535"/>
                <a:gd name="T28" fmla="*/ 129 w 368"/>
                <a:gd name="T29" fmla="*/ 416 h 535"/>
                <a:gd name="T30" fmla="*/ 119 w 368"/>
                <a:gd name="T31" fmla="*/ 384 h 535"/>
                <a:gd name="T32" fmla="*/ 249 w 368"/>
                <a:gd name="T33" fmla="*/ 384 h 535"/>
                <a:gd name="T34" fmla="*/ 243 w 368"/>
                <a:gd name="T35" fmla="*/ 402 h 535"/>
                <a:gd name="T36" fmla="*/ 129 w 368"/>
                <a:gd name="T37" fmla="*/ 416 h 535"/>
                <a:gd name="T38" fmla="*/ 184 w 368"/>
                <a:gd name="T39" fmla="*/ 502 h 535"/>
                <a:gd name="T40" fmla="*/ 151 w 368"/>
                <a:gd name="T41" fmla="*/ 481 h 535"/>
                <a:gd name="T42" fmla="*/ 221 w 368"/>
                <a:gd name="T43" fmla="*/ 472 h 535"/>
                <a:gd name="T44" fmla="*/ 184 w 368"/>
                <a:gd name="T45" fmla="*/ 502 h 535"/>
                <a:gd name="T46" fmla="*/ 262 w 368"/>
                <a:gd name="T47" fmla="*/ 351 h 535"/>
                <a:gd name="T48" fmla="*/ 106 w 368"/>
                <a:gd name="T49" fmla="*/ 351 h 535"/>
                <a:gd name="T50" fmla="*/ 78 w 368"/>
                <a:gd name="T51" fmla="*/ 297 h 535"/>
                <a:gd name="T52" fmla="*/ 33 w 368"/>
                <a:gd name="T53" fmla="*/ 184 h 535"/>
                <a:gd name="T54" fmla="*/ 184 w 368"/>
                <a:gd name="T55" fmla="*/ 33 h 535"/>
                <a:gd name="T56" fmla="*/ 335 w 368"/>
                <a:gd name="T57" fmla="*/ 184 h 535"/>
                <a:gd name="T58" fmla="*/ 290 w 368"/>
                <a:gd name="T59" fmla="*/ 297 h 535"/>
                <a:gd name="T60" fmla="*/ 262 w 368"/>
                <a:gd name="T61" fmla="*/ 351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8" h="535">
                  <a:moveTo>
                    <a:pt x="184" y="0"/>
                  </a:moveTo>
                  <a:cubicBezTo>
                    <a:pt x="82" y="0"/>
                    <a:pt x="0" y="82"/>
                    <a:pt x="0" y="184"/>
                  </a:cubicBezTo>
                  <a:cubicBezTo>
                    <a:pt x="0" y="251"/>
                    <a:pt x="62" y="323"/>
                    <a:pt x="84" y="385"/>
                  </a:cubicBezTo>
                  <a:cubicBezTo>
                    <a:pt x="118" y="479"/>
                    <a:pt x="114" y="535"/>
                    <a:pt x="184" y="535"/>
                  </a:cubicBezTo>
                  <a:cubicBezTo>
                    <a:pt x="255" y="535"/>
                    <a:pt x="250" y="479"/>
                    <a:pt x="284" y="386"/>
                  </a:cubicBezTo>
                  <a:cubicBezTo>
                    <a:pt x="306" y="323"/>
                    <a:pt x="368" y="251"/>
                    <a:pt x="368" y="184"/>
                  </a:cubicBezTo>
                  <a:cubicBezTo>
                    <a:pt x="368" y="82"/>
                    <a:pt x="286" y="0"/>
                    <a:pt x="184" y="0"/>
                  </a:cubicBezTo>
                  <a:close/>
                  <a:moveTo>
                    <a:pt x="227" y="454"/>
                  </a:moveTo>
                  <a:cubicBezTo>
                    <a:pt x="144" y="465"/>
                    <a:pt x="144" y="465"/>
                    <a:pt x="144" y="465"/>
                  </a:cubicBezTo>
                  <a:cubicBezTo>
                    <a:pt x="141" y="456"/>
                    <a:pt x="138" y="446"/>
                    <a:pt x="134" y="433"/>
                  </a:cubicBezTo>
                  <a:cubicBezTo>
                    <a:pt x="134" y="433"/>
                    <a:pt x="134" y="433"/>
                    <a:pt x="134" y="432"/>
                  </a:cubicBezTo>
                  <a:cubicBezTo>
                    <a:pt x="238" y="420"/>
                    <a:pt x="238" y="420"/>
                    <a:pt x="238" y="420"/>
                  </a:cubicBezTo>
                  <a:cubicBezTo>
                    <a:pt x="236" y="424"/>
                    <a:pt x="235" y="430"/>
                    <a:pt x="233" y="434"/>
                  </a:cubicBezTo>
                  <a:cubicBezTo>
                    <a:pt x="231" y="442"/>
                    <a:pt x="229" y="448"/>
                    <a:pt x="227" y="454"/>
                  </a:cubicBezTo>
                  <a:close/>
                  <a:moveTo>
                    <a:pt x="129" y="416"/>
                  </a:moveTo>
                  <a:cubicBezTo>
                    <a:pt x="126" y="406"/>
                    <a:pt x="123" y="396"/>
                    <a:pt x="119" y="384"/>
                  </a:cubicBezTo>
                  <a:cubicBezTo>
                    <a:pt x="249" y="384"/>
                    <a:pt x="249" y="384"/>
                    <a:pt x="249" y="384"/>
                  </a:cubicBezTo>
                  <a:cubicBezTo>
                    <a:pt x="247" y="390"/>
                    <a:pt x="245" y="396"/>
                    <a:pt x="243" y="402"/>
                  </a:cubicBezTo>
                  <a:lnTo>
                    <a:pt x="129" y="416"/>
                  </a:lnTo>
                  <a:close/>
                  <a:moveTo>
                    <a:pt x="184" y="502"/>
                  </a:moveTo>
                  <a:cubicBezTo>
                    <a:pt x="167" y="502"/>
                    <a:pt x="159" y="500"/>
                    <a:pt x="151" y="481"/>
                  </a:cubicBezTo>
                  <a:cubicBezTo>
                    <a:pt x="221" y="472"/>
                    <a:pt x="221" y="472"/>
                    <a:pt x="221" y="472"/>
                  </a:cubicBezTo>
                  <a:cubicBezTo>
                    <a:pt x="211" y="499"/>
                    <a:pt x="204" y="502"/>
                    <a:pt x="184" y="502"/>
                  </a:cubicBezTo>
                  <a:close/>
                  <a:moveTo>
                    <a:pt x="262" y="351"/>
                  </a:moveTo>
                  <a:cubicBezTo>
                    <a:pt x="106" y="351"/>
                    <a:pt x="106" y="351"/>
                    <a:pt x="106" y="351"/>
                  </a:cubicBezTo>
                  <a:cubicBezTo>
                    <a:pt x="98" y="333"/>
                    <a:pt x="88" y="315"/>
                    <a:pt x="78" y="297"/>
                  </a:cubicBezTo>
                  <a:cubicBezTo>
                    <a:pt x="56" y="258"/>
                    <a:pt x="33" y="218"/>
                    <a:pt x="33" y="184"/>
                  </a:cubicBezTo>
                  <a:cubicBezTo>
                    <a:pt x="33" y="101"/>
                    <a:pt x="101" y="33"/>
                    <a:pt x="184" y="33"/>
                  </a:cubicBezTo>
                  <a:cubicBezTo>
                    <a:pt x="267" y="33"/>
                    <a:pt x="335" y="101"/>
                    <a:pt x="335" y="184"/>
                  </a:cubicBezTo>
                  <a:cubicBezTo>
                    <a:pt x="335" y="217"/>
                    <a:pt x="312" y="258"/>
                    <a:pt x="290" y="297"/>
                  </a:cubicBezTo>
                  <a:cubicBezTo>
                    <a:pt x="280" y="315"/>
                    <a:pt x="270" y="333"/>
                    <a:pt x="262" y="3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6" name="Freeform 27"/>
            <p:cNvSpPr/>
            <p:nvPr/>
          </p:nvSpPr>
          <p:spPr bwMode="auto">
            <a:xfrm>
              <a:off x="8345488" y="2103438"/>
              <a:ext cx="404813" cy="409575"/>
            </a:xfrm>
            <a:custGeom>
              <a:avLst/>
              <a:gdLst>
                <a:gd name="T0" fmla="*/ 100 w 108"/>
                <a:gd name="T1" fmla="*/ 0 h 109"/>
                <a:gd name="T2" fmla="*/ 0 w 108"/>
                <a:gd name="T3" fmla="*/ 101 h 109"/>
                <a:gd name="T4" fmla="*/ 8 w 108"/>
                <a:gd name="T5" fmla="*/ 109 h 109"/>
                <a:gd name="T6" fmla="*/ 16 w 108"/>
                <a:gd name="T7" fmla="*/ 101 h 109"/>
                <a:gd name="T8" fmla="*/ 100 w 108"/>
                <a:gd name="T9" fmla="*/ 17 h 109"/>
                <a:gd name="T10" fmla="*/ 108 w 108"/>
                <a:gd name="T11" fmla="*/ 9 h 109"/>
                <a:gd name="T12" fmla="*/ 100 w 108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09">
                  <a:moveTo>
                    <a:pt x="100" y="0"/>
                  </a:moveTo>
                  <a:cubicBezTo>
                    <a:pt x="45" y="0"/>
                    <a:pt x="0" y="45"/>
                    <a:pt x="0" y="101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13" y="109"/>
                    <a:pt x="16" y="105"/>
                    <a:pt x="16" y="101"/>
                  </a:cubicBezTo>
                  <a:cubicBezTo>
                    <a:pt x="16" y="55"/>
                    <a:pt x="54" y="17"/>
                    <a:pt x="100" y="17"/>
                  </a:cubicBezTo>
                  <a:cubicBezTo>
                    <a:pt x="105" y="17"/>
                    <a:pt x="108" y="13"/>
                    <a:pt x="108" y="9"/>
                  </a:cubicBezTo>
                  <a:cubicBezTo>
                    <a:pt x="108" y="4"/>
                    <a:pt x="105" y="0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453495" y="3973817"/>
            <a:ext cx="526032" cy="526031"/>
            <a:chOff x="1232430" y="3935968"/>
            <a:chExt cx="930191" cy="930190"/>
          </a:xfrm>
        </p:grpSpPr>
        <p:sp>
          <p:nvSpPr>
            <p:cNvPr id="7" name="Oval 38"/>
            <p:cNvSpPr/>
            <p:nvPr/>
          </p:nvSpPr>
          <p:spPr>
            <a:xfrm>
              <a:off x="1232430" y="3935968"/>
              <a:ext cx="930191" cy="930190"/>
            </a:xfrm>
            <a:prstGeom prst="ellipse">
              <a:avLst/>
            </a:prstGeom>
            <a:solidFill>
              <a:schemeClr val="tx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13" name="Group 44"/>
            <p:cNvGrpSpPr/>
            <p:nvPr/>
          </p:nvGrpSpPr>
          <p:grpSpPr>
            <a:xfrm>
              <a:off x="1521616" y="4246787"/>
              <a:ext cx="351818" cy="308552"/>
              <a:chOff x="-1587" y="-1587"/>
              <a:chExt cx="490537" cy="430212"/>
            </a:xfrm>
            <a:solidFill>
              <a:schemeClr val="bg1"/>
            </a:solidFill>
          </p:grpSpPr>
          <p:sp>
            <p:nvSpPr>
              <p:cNvPr id="14" name="Freeform 5"/>
              <p:cNvSpPr/>
              <p:nvPr/>
            </p:nvSpPr>
            <p:spPr bwMode="auto">
              <a:xfrm>
                <a:off x="74613" y="74613"/>
                <a:ext cx="176212" cy="115887"/>
              </a:xfrm>
              <a:custGeom>
                <a:avLst/>
                <a:gdLst>
                  <a:gd name="T0" fmla="*/ 44 w 46"/>
                  <a:gd name="T1" fmla="*/ 0 h 30"/>
                  <a:gd name="T2" fmla="*/ 0 w 46"/>
                  <a:gd name="T3" fmla="*/ 28 h 30"/>
                  <a:gd name="T4" fmla="*/ 2 w 46"/>
                  <a:gd name="T5" fmla="*/ 30 h 30"/>
                  <a:gd name="T6" fmla="*/ 4 w 46"/>
                  <a:gd name="T7" fmla="*/ 28 h 30"/>
                  <a:gd name="T8" fmla="*/ 44 w 46"/>
                  <a:gd name="T9" fmla="*/ 4 h 30"/>
                  <a:gd name="T10" fmla="*/ 46 w 46"/>
                  <a:gd name="T11" fmla="*/ 2 h 30"/>
                  <a:gd name="T12" fmla="*/ 44 w 4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0">
                    <a:moveTo>
                      <a:pt x="44" y="0"/>
                    </a:moveTo>
                    <a:cubicBezTo>
                      <a:pt x="20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23" y="4"/>
                      <a:pt x="44" y="4"/>
                    </a:cubicBezTo>
                    <a:cubicBezTo>
                      <a:pt x="45" y="4"/>
                      <a:pt x="46" y="3"/>
                      <a:pt x="46" y="2"/>
                    </a:cubicBezTo>
                    <a:cubicBezTo>
                      <a:pt x="46" y="1"/>
                      <a:pt x="45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15" name="Freeform 6"/>
              <p:cNvSpPr>
                <a:spLocks noEditPoints="1"/>
              </p:cNvSpPr>
              <p:nvPr/>
            </p:nvSpPr>
            <p:spPr bwMode="auto">
              <a:xfrm>
                <a:off x="-1587" y="-1587"/>
                <a:ext cx="490537" cy="430212"/>
              </a:xfrm>
              <a:custGeom>
                <a:avLst/>
                <a:gdLst>
                  <a:gd name="T0" fmla="*/ 64 w 128"/>
                  <a:gd name="T1" fmla="*/ 0 h 112"/>
                  <a:gd name="T2" fmla="*/ 0 w 128"/>
                  <a:gd name="T3" fmla="*/ 48 h 112"/>
                  <a:gd name="T4" fmla="*/ 28 w 128"/>
                  <a:gd name="T5" fmla="*/ 88 h 112"/>
                  <a:gd name="T6" fmla="*/ 28 w 128"/>
                  <a:gd name="T7" fmla="*/ 88 h 112"/>
                  <a:gd name="T8" fmla="*/ 20 w 128"/>
                  <a:gd name="T9" fmla="*/ 107 h 112"/>
                  <a:gd name="T10" fmla="*/ 20 w 128"/>
                  <a:gd name="T11" fmla="*/ 107 h 112"/>
                  <a:gd name="T12" fmla="*/ 20 w 128"/>
                  <a:gd name="T13" fmla="*/ 108 h 112"/>
                  <a:gd name="T14" fmla="*/ 24 w 128"/>
                  <a:gd name="T15" fmla="*/ 112 h 112"/>
                  <a:gd name="T16" fmla="*/ 25 w 128"/>
                  <a:gd name="T17" fmla="*/ 112 h 112"/>
                  <a:gd name="T18" fmla="*/ 52 w 128"/>
                  <a:gd name="T19" fmla="*/ 95 h 112"/>
                  <a:gd name="T20" fmla="*/ 64 w 128"/>
                  <a:gd name="T21" fmla="*/ 96 h 112"/>
                  <a:gd name="T22" fmla="*/ 128 w 128"/>
                  <a:gd name="T23" fmla="*/ 48 h 112"/>
                  <a:gd name="T24" fmla="*/ 64 w 128"/>
                  <a:gd name="T25" fmla="*/ 0 h 112"/>
                  <a:gd name="T26" fmla="*/ 64 w 128"/>
                  <a:gd name="T27" fmla="*/ 88 h 112"/>
                  <a:gd name="T28" fmla="*/ 53 w 128"/>
                  <a:gd name="T29" fmla="*/ 87 h 112"/>
                  <a:gd name="T30" fmla="*/ 52 w 128"/>
                  <a:gd name="T31" fmla="*/ 87 h 112"/>
                  <a:gd name="T32" fmla="*/ 45 w 128"/>
                  <a:gd name="T33" fmla="*/ 90 h 112"/>
                  <a:gd name="T34" fmla="*/ 33 w 128"/>
                  <a:gd name="T35" fmla="*/ 100 h 112"/>
                  <a:gd name="T36" fmla="*/ 36 w 128"/>
                  <a:gd name="T37" fmla="*/ 88 h 112"/>
                  <a:gd name="T38" fmla="*/ 36 w 128"/>
                  <a:gd name="T39" fmla="*/ 88 h 112"/>
                  <a:gd name="T40" fmla="*/ 32 w 128"/>
                  <a:gd name="T41" fmla="*/ 81 h 112"/>
                  <a:gd name="T42" fmla="*/ 8 w 128"/>
                  <a:gd name="T43" fmla="*/ 48 h 112"/>
                  <a:gd name="T44" fmla="*/ 64 w 128"/>
                  <a:gd name="T45" fmla="*/ 8 h 112"/>
                  <a:gd name="T46" fmla="*/ 120 w 128"/>
                  <a:gd name="T47" fmla="*/ 48 h 112"/>
                  <a:gd name="T48" fmla="*/ 64 w 128"/>
                  <a:gd name="T49" fmla="*/ 8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112">
                    <a:moveTo>
                      <a:pt x="64" y="0"/>
                    </a:moveTo>
                    <a:cubicBezTo>
                      <a:pt x="29" y="0"/>
                      <a:pt x="0" y="21"/>
                      <a:pt x="0" y="48"/>
                    </a:cubicBezTo>
                    <a:cubicBezTo>
                      <a:pt x="0" y="65"/>
                      <a:pt x="11" y="79"/>
                      <a:pt x="2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95"/>
                      <a:pt x="23" y="103"/>
                      <a:pt x="20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20" y="108"/>
                      <a:pt x="20" y="108"/>
                    </a:cubicBezTo>
                    <a:cubicBezTo>
                      <a:pt x="20" y="110"/>
                      <a:pt x="22" y="112"/>
                      <a:pt x="24" y="112"/>
                    </a:cubicBezTo>
                    <a:cubicBezTo>
                      <a:pt x="24" y="112"/>
                      <a:pt x="25" y="112"/>
                      <a:pt x="25" y="112"/>
                    </a:cubicBezTo>
                    <a:cubicBezTo>
                      <a:pt x="37" y="110"/>
                      <a:pt x="49" y="98"/>
                      <a:pt x="52" y="95"/>
                    </a:cubicBezTo>
                    <a:cubicBezTo>
                      <a:pt x="56" y="96"/>
                      <a:pt x="60" y="96"/>
                      <a:pt x="64" y="96"/>
                    </a:cubicBezTo>
                    <a:cubicBezTo>
                      <a:pt x="99" y="96"/>
                      <a:pt x="128" y="75"/>
                      <a:pt x="128" y="48"/>
                    </a:cubicBezTo>
                    <a:cubicBezTo>
                      <a:pt x="128" y="21"/>
                      <a:pt x="99" y="0"/>
                      <a:pt x="64" y="0"/>
                    </a:cubicBezTo>
                    <a:close/>
                    <a:moveTo>
                      <a:pt x="64" y="88"/>
                    </a:moveTo>
                    <a:cubicBezTo>
                      <a:pt x="60" y="88"/>
                      <a:pt x="57" y="88"/>
                      <a:pt x="53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49" y="87"/>
                      <a:pt x="47" y="88"/>
                      <a:pt x="45" y="90"/>
                    </a:cubicBezTo>
                    <a:cubicBezTo>
                      <a:pt x="44" y="92"/>
                      <a:pt x="39" y="97"/>
                      <a:pt x="33" y="100"/>
                    </a:cubicBezTo>
                    <a:cubicBezTo>
                      <a:pt x="35" y="97"/>
                      <a:pt x="36" y="93"/>
                      <a:pt x="36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85"/>
                      <a:pt x="34" y="82"/>
                      <a:pt x="32" y="81"/>
                    </a:cubicBezTo>
                    <a:cubicBezTo>
                      <a:pt x="17" y="73"/>
                      <a:pt x="8" y="61"/>
                      <a:pt x="8" y="48"/>
                    </a:cubicBezTo>
                    <a:cubicBezTo>
                      <a:pt x="8" y="26"/>
                      <a:pt x="33" y="8"/>
                      <a:pt x="64" y="8"/>
                    </a:cubicBezTo>
                    <a:cubicBezTo>
                      <a:pt x="95" y="8"/>
                      <a:pt x="120" y="26"/>
                      <a:pt x="120" y="48"/>
                    </a:cubicBezTo>
                    <a:cubicBezTo>
                      <a:pt x="120" y="70"/>
                      <a:pt x="95" y="88"/>
                      <a:pt x="64" y="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3212885" y="3973817"/>
            <a:ext cx="526032" cy="526031"/>
            <a:chOff x="2991820" y="3935968"/>
            <a:chExt cx="930191" cy="930190"/>
          </a:xfrm>
        </p:grpSpPr>
        <p:sp>
          <p:nvSpPr>
            <p:cNvPr id="8" name="Oval 39"/>
            <p:cNvSpPr/>
            <p:nvPr/>
          </p:nvSpPr>
          <p:spPr>
            <a:xfrm>
              <a:off x="2991820" y="3935968"/>
              <a:ext cx="930191" cy="930190"/>
            </a:xfrm>
            <a:prstGeom prst="ellipse">
              <a:avLst/>
            </a:prstGeom>
            <a:solidFill>
              <a:schemeClr val="accent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20" name="Group 63"/>
            <p:cNvGrpSpPr/>
            <p:nvPr/>
          </p:nvGrpSpPr>
          <p:grpSpPr>
            <a:xfrm>
              <a:off x="3305016" y="4246787"/>
              <a:ext cx="303798" cy="347518"/>
              <a:chOff x="3175" y="3175"/>
              <a:chExt cx="430213" cy="492125"/>
            </a:xfrm>
            <a:solidFill>
              <a:schemeClr val="bg1"/>
            </a:solidFill>
          </p:grpSpPr>
          <p:sp>
            <p:nvSpPr>
              <p:cNvPr id="21" name="Freeform 10"/>
              <p:cNvSpPr>
                <a:spLocks noEditPoints="1"/>
              </p:cNvSpPr>
              <p:nvPr/>
            </p:nvSpPr>
            <p:spPr bwMode="auto">
              <a:xfrm>
                <a:off x="3175" y="3175"/>
                <a:ext cx="430213" cy="492125"/>
              </a:xfrm>
              <a:custGeom>
                <a:avLst/>
                <a:gdLst>
                  <a:gd name="T0" fmla="*/ 112 w 112"/>
                  <a:gd name="T1" fmla="*/ 27 h 128"/>
                  <a:gd name="T2" fmla="*/ 100 w 112"/>
                  <a:gd name="T3" fmla="*/ 16 h 128"/>
                  <a:gd name="T4" fmla="*/ 88 w 112"/>
                  <a:gd name="T5" fmla="*/ 16 h 128"/>
                  <a:gd name="T6" fmla="*/ 88 w 112"/>
                  <a:gd name="T7" fmla="*/ 12 h 128"/>
                  <a:gd name="T8" fmla="*/ 88 w 112"/>
                  <a:gd name="T9" fmla="*/ 12 h 128"/>
                  <a:gd name="T10" fmla="*/ 76 w 112"/>
                  <a:gd name="T11" fmla="*/ 0 h 128"/>
                  <a:gd name="T12" fmla="*/ 36 w 112"/>
                  <a:gd name="T13" fmla="*/ 0 h 128"/>
                  <a:gd name="T14" fmla="*/ 24 w 112"/>
                  <a:gd name="T15" fmla="*/ 12 h 128"/>
                  <a:gd name="T16" fmla="*/ 24 w 112"/>
                  <a:gd name="T17" fmla="*/ 12 h 128"/>
                  <a:gd name="T18" fmla="*/ 24 w 112"/>
                  <a:gd name="T19" fmla="*/ 16 h 128"/>
                  <a:gd name="T20" fmla="*/ 12 w 112"/>
                  <a:gd name="T21" fmla="*/ 16 h 128"/>
                  <a:gd name="T22" fmla="*/ 0 w 112"/>
                  <a:gd name="T23" fmla="*/ 27 h 128"/>
                  <a:gd name="T24" fmla="*/ 0 w 112"/>
                  <a:gd name="T25" fmla="*/ 27 h 128"/>
                  <a:gd name="T26" fmla="*/ 0 w 112"/>
                  <a:gd name="T27" fmla="*/ 32 h 128"/>
                  <a:gd name="T28" fmla="*/ 0 w 112"/>
                  <a:gd name="T29" fmla="*/ 36 h 128"/>
                  <a:gd name="T30" fmla="*/ 8 w 112"/>
                  <a:gd name="T31" fmla="*/ 44 h 128"/>
                  <a:gd name="T32" fmla="*/ 8 w 112"/>
                  <a:gd name="T33" fmla="*/ 44 h 128"/>
                  <a:gd name="T34" fmla="*/ 8 w 112"/>
                  <a:gd name="T35" fmla="*/ 112 h 128"/>
                  <a:gd name="T36" fmla="*/ 24 w 112"/>
                  <a:gd name="T37" fmla="*/ 128 h 128"/>
                  <a:gd name="T38" fmla="*/ 88 w 112"/>
                  <a:gd name="T39" fmla="*/ 128 h 128"/>
                  <a:gd name="T40" fmla="*/ 104 w 112"/>
                  <a:gd name="T41" fmla="*/ 112 h 128"/>
                  <a:gd name="T42" fmla="*/ 104 w 112"/>
                  <a:gd name="T43" fmla="*/ 44 h 128"/>
                  <a:gd name="T44" fmla="*/ 104 w 112"/>
                  <a:gd name="T45" fmla="*/ 44 h 128"/>
                  <a:gd name="T46" fmla="*/ 112 w 112"/>
                  <a:gd name="T47" fmla="*/ 36 h 128"/>
                  <a:gd name="T48" fmla="*/ 112 w 112"/>
                  <a:gd name="T49" fmla="*/ 32 h 128"/>
                  <a:gd name="T50" fmla="*/ 112 w 112"/>
                  <a:gd name="T51" fmla="*/ 27 h 128"/>
                  <a:gd name="T52" fmla="*/ 32 w 112"/>
                  <a:gd name="T53" fmla="*/ 12 h 128"/>
                  <a:gd name="T54" fmla="*/ 36 w 112"/>
                  <a:gd name="T55" fmla="*/ 8 h 128"/>
                  <a:gd name="T56" fmla="*/ 76 w 112"/>
                  <a:gd name="T57" fmla="*/ 8 h 128"/>
                  <a:gd name="T58" fmla="*/ 80 w 112"/>
                  <a:gd name="T59" fmla="*/ 12 h 128"/>
                  <a:gd name="T60" fmla="*/ 80 w 112"/>
                  <a:gd name="T61" fmla="*/ 16 h 128"/>
                  <a:gd name="T62" fmla="*/ 32 w 112"/>
                  <a:gd name="T63" fmla="*/ 16 h 128"/>
                  <a:gd name="T64" fmla="*/ 32 w 112"/>
                  <a:gd name="T65" fmla="*/ 12 h 128"/>
                  <a:gd name="T66" fmla="*/ 96 w 112"/>
                  <a:gd name="T67" fmla="*/ 112 h 128"/>
                  <a:gd name="T68" fmla="*/ 88 w 112"/>
                  <a:gd name="T69" fmla="*/ 120 h 128"/>
                  <a:gd name="T70" fmla="*/ 24 w 112"/>
                  <a:gd name="T71" fmla="*/ 120 h 128"/>
                  <a:gd name="T72" fmla="*/ 16 w 112"/>
                  <a:gd name="T73" fmla="*/ 112 h 128"/>
                  <a:gd name="T74" fmla="*/ 16 w 112"/>
                  <a:gd name="T75" fmla="*/ 44 h 128"/>
                  <a:gd name="T76" fmla="*/ 96 w 112"/>
                  <a:gd name="T77" fmla="*/ 44 h 128"/>
                  <a:gd name="T78" fmla="*/ 96 w 112"/>
                  <a:gd name="T79" fmla="*/ 112 h 128"/>
                  <a:gd name="T80" fmla="*/ 104 w 112"/>
                  <a:gd name="T81" fmla="*/ 32 h 128"/>
                  <a:gd name="T82" fmla="*/ 104 w 112"/>
                  <a:gd name="T83" fmla="*/ 36 h 128"/>
                  <a:gd name="T84" fmla="*/ 8 w 112"/>
                  <a:gd name="T85" fmla="*/ 36 h 128"/>
                  <a:gd name="T86" fmla="*/ 8 w 112"/>
                  <a:gd name="T87" fmla="*/ 32 h 128"/>
                  <a:gd name="T88" fmla="*/ 8 w 112"/>
                  <a:gd name="T89" fmla="*/ 28 h 128"/>
                  <a:gd name="T90" fmla="*/ 12 w 112"/>
                  <a:gd name="T91" fmla="*/ 24 h 128"/>
                  <a:gd name="T92" fmla="*/ 100 w 112"/>
                  <a:gd name="T93" fmla="*/ 24 h 128"/>
                  <a:gd name="T94" fmla="*/ 104 w 112"/>
                  <a:gd name="T95" fmla="*/ 28 h 128"/>
                  <a:gd name="T96" fmla="*/ 104 w 112"/>
                  <a:gd name="T97" fmla="*/ 3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2" h="128">
                    <a:moveTo>
                      <a:pt x="112" y="27"/>
                    </a:moveTo>
                    <a:cubicBezTo>
                      <a:pt x="112" y="21"/>
                      <a:pt x="106" y="16"/>
                      <a:pt x="100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5"/>
                      <a:pt x="83" y="0"/>
                      <a:pt x="7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9" y="0"/>
                      <a:pt x="24" y="5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6" y="16"/>
                      <a:pt x="0" y="21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4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21"/>
                      <a:pt x="15" y="128"/>
                      <a:pt x="24" y="128"/>
                    </a:cubicBezTo>
                    <a:cubicBezTo>
                      <a:pt x="88" y="128"/>
                      <a:pt x="88" y="128"/>
                      <a:pt x="88" y="128"/>
                    </a:cubicBezTo>
                    <a:cubicBezTo>
                      <a:pt x="97" y="128"/>
                      <a:pt x="104" y="121"/>
                      <a:pt x="104" y="112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8" y="44"/>
                      <a:pt x="112" y="40"/>
                      <a:pt x="112" y="36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12" y="27"/>
                      <a:pt x="112" y="27"/>
                      <a:pt x="112" y="27"/>
                    </a:cubicBezTo>
                    <a:close/>
                    <a:moveTo>
                      <a:pt x="32" y="12"/>
                    </a:moveTo>
                    <a:cubicBezTo>
                      <a:pt x="32" y="10"/>
                      <a:pt x="34" y="8"/>
                      <a:pt x="36" y="8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8" y="8"/>
                      <a:pt x="80" y="10"/>
                      <a:pt x="80" y="12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32" y="16"/>
                      <a:pt x="32" y="16"/>
                      <a:pt x="32" y="16"/>
                    </a:cubicBezTo>
                    <a:lnTo>
                      <a:pt x="32" y="12"/>
                    </a:lnTo>
                    <a:close/>
                    <a:moveTo>
                      <a:pt x="96" y="112"/>
                    </a:moveTo>
                    <a:cubicBezTo>
                      <a:pt x="96" y="116"/>
                      <a:pt x="92" y="120"/>
                      <a:pt x="88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0" y="120"/>
                      <a:pt x="16" y="116"/>
                      <a:pt x="16" y="112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96" y="44"/>
                      <a:pt x="96" y="44"/>
                      <a:pt x="96" y="44"/>
                    </a:cubicBezTo>
                    <a:lnTo>
                      <a:pt x="96" y="112"/>
                    </a:lnTo>
                    <a:close/>
                    <a:moveTo>
                      <a:pt x="104" y="32"/>
                    </a:moveTo>
                    <a:cubicBezTo>
                      <a:pt x="104" y="36"/>
                      <a:pt x="104" y="36"/>
                      <a:pt x="104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6"/>
                      <a:pt x="10" y="24"/>
                      <a:pt x="12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2" y="24"/>
                      <a:pt x="104" y="26"/>
                      <a:pt x="104" y="28"/>
                    </a:cubicBezTo>
                    <a:lnTo>
                      <a:pt x="104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2" name="Freeform 11"/>
              <p:cNvSpPr>
                <a:spLocks noEditPoints="1"/>
              </p:cNvSpPr>
              <p:nvPr/>
            </p:nvSpPr>
            <p:spPr bwMode="auto">
              <a:xfrm>
                <a:off x="95250" y="203200"/>
                <a:ext cx="61913" cy="230188"/>
              </a:xfrm>
              <a:custGeom>
                <a:avLst/>
                <a:gdLst>
                  <a:gd name="T0" fmla="*/ 4 w 16"/>
                  <a:gd name="T1" fmla="*/ 60 h 60"/>
                  <a:gd name="T2" fmla="*/ 12 w 16"/>
                  <a:gd name="T3" fmla="*/ 60 h 60"/>
                  <a:gd name="T4" fmla="*/ 16 w 16"/>
                  <a:gd name="T5" fmla="*/ 56 h 60"/>
                  <a:gd name="T6" fmla="*/ 16 w 16"/>
                  <a:gd name="T7" fmla="*/ 4 h 60"/>
                  <a:gd name="T8" fmla="*/ 12 w 16"/>
                  <a:gd name="T9" fmla="*/ 0 h 60"/>
                  <a:gd name="T10" fmla="*/ 4 w 16"/>
                  <a:gd name="T11" fmla="*/ 0 h 60"/>
                  <a:gd name="T12" fmla="*/ 0 w 16"/>
                  <a:gd name="T13" fmla="*/ 4 h 60"/>
                  <a:gd name="T14" fmla="*/ 0 w 16"/>
                  <a:gd name="T15" fmla="*/ 56 h 60"/>
                  <a:gd name="T16" fmla="*/ 4 w 16"/>
                  <a:gd name="T17" fmla="*/ 60 h 60"/>
                  <a:gd name="T18" fmla="*/ 4 w 16"/>
                  <a:gd name="T19" fmla="*/ 4 h 60"/>
                  <a:gd name="T20" fmla="*/ 12 w 16"/>
                  <a:gd name="T21" fmla="*/ 4 h 60"/>
                  <a:gd name="T22" fmla="*/ 12 w 16"/>
                  <a:gd name="T23" fmla="*/ 56 h 60"/>
                  <a:gd name="T24" fmla="*/ 4 w 16"/>
                  <a:gd name="T25" fmla="*/ 56 h 60"/>
                  <a:gd name="T26" fmla="*/ 4 w 16"/>
                  <a:gd name="T27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60">
                    <a:moveTo>
                      <a:pt x="4" y="60"/>
                    </a:moveTo>
                    <a:cubicBezTo>
                      <a:pt x="12" y="60"/>
                      <a:pt x="12" y="60"/>
                      <a:pt x="12" y="60"/>
                    </a:cubicBezTo>
                    <a:cubicBezTo>
                      <a:pt x="14" y="60"/>
                      <a:pt x="16" y="58"/>
                      <a:pt x="16" y="5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lose/>
                    <a:moveTo>
                      <a:pt x="4" y="4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4" y="56"/>
                      <a:pt x="4" y="56"/>
                      <a:pt x="4" y="56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3" name="Freeform 12"/>
              <p:cNvSpPr>
                <a:spLocks noEditPoints="1"/>
              </p:cNvSpPr>
              <p:nvPr/>
            </p:nvSpPr>
            <p:spPr bwMode="auto">
              <a:xfrm>
                <a:off x="187325" y="203200"/>
                <a:ext cx="61913" cy="230188"/>
              </a:xfrm>
              <a:custGeom>
                <a:avLst/>
                <a:gdLst>
                  <a:gd name="T0" fmla="*/ 4 w 16"/>
                  <a:gd name="T1" fmla="*/ 60 h 60"/>
                  <a:gd name="T2" fmla="*/ 12 w 16"/>
                  <a:gd name="T3" fmla="*/ 60 h 60"/>
                  <a:gd name="T4" fmla="*/ 16 w 16"/>
                  <a:gd name="T5" fmla="*/ 56 h 60"/>
                  <a:gd name="T6" fmla="*/ 16 w 16"/>
                  <a:gd name="T7" fmla="*/ 4 h 60"/>
                  <a:gd name="T8" fmla="*/ 12 w 16"/>
                  <a:gd name="T9" fmla="*/ 0 h 60"/>
                  <a:gd name="T10" fmla="*/ 4 w 16"/>
                  <a:gd name="T11" fmla="*/ 0 h 60"/>
                  <a:gd name="T12" fmla="*/ 0 w 16"/>
                  <a:gd name="T13" fmla="*/ 4 h 60"/>
                  <a:gd name="T14" fmla="*/ 0 w 16"/>
                  <a:gd name="T15" fmla="*/ 56 h 60"/>
                  <a:gd name="T16" fmla="*/ 4 w 16"/>
                  <a:gd name="T17" fmla="*/ 60 h 60"/>
                  <a:gd name="T18" fmla="*/ 4 w 16"/>
                  <a:gd name="T19" fmla="*/ 4 h 60"/>
                  <a:gd name="T20" fmla="*/ 12 w 16"/>
                  <a:gd name="T21" fmla="*/ 4 h 60"/>
                  <a:gd name="T22" fmla="*/ 12 w 16"/>
                  <a:gd name="T23" fmla="*/ 56 h 60"/>
                  <a:gd name="T24" fmla="*/ 4 w 16"/>
                  <a:gd name="T25" fmla="*/ 56 h 60"/>
                  <a:gd name="T26" fmla="*/ 4 w 16"/>
                  <a:gd name="T27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60">
                    <a:moveTo>
                      <a:pt x="4" y="60"/>
                    </a:moveTo>
                    <a:cubicBezTo>
                      <a:pt x="12" y="60"/>
                      <a:pt x="12" y="60"/>
                      <a:pt x="12" y="60"/>
                    </a:cubicBezTo>
                    <a:cubicBezTo>
                      <a:pt x="14" y="60"/>
                      <a:pt x="16" y="58"/>
                      <a:pt x="16" y="5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lose/>
                    <a:moveTo>
                      <a:pt x="4" y="4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4" y="56"/>
                      <a:pt x="4" y="56"/>
                      <a:pt x="4" y="56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4" name="Freeform 13"/>
              <p:cNvSpPr>
                <a:spLocks noEditPoints="1"/>
              </p:cNvSpPr>
              <p:nvPr/>
            </p:nvSpPr>
            <p:spPr bwMode="auto">
              <a:xfrm>
                <a:off x="279400" y="203200"/>
                <a:ext cx="61913" cy="230188"/>
              </a:xfrm>
              <a:custGeom>
                <a:avLst/>
                <a:gdLst>
                  <a:gd name="T0" fmla="*/ 4 w 16"/>
                  <a:gd name="T1" fmla="*/ 60 h 60"/>
                  <a:gd name="T2" fmla="*/ 12 w 16"/>
                  <a:gd name="T3" fmla="*/ 60 h 60"/>
                  <a:gd name="T4" fmla="*/ 16 w 16"/>
                  <a:gd name="T5" fmla="*/ 56 h 60"/>
                  <a:gd name="T6" fmla="*/ 16 w 16"/>
                  <a:gd name="T7" fmla="*/ 4 h 60"/>
                  <a:gd name="T8" fmla="*/ 12 w 16"/>
                  <a:gd name="T9" fmla="*/ 0 h 60"/>
                  <a:gd name="T10" fmla="*/ 4 w 16"/>
                  <a:gd name="T11" fmla="*/ 0 h 60"/>
                  <a:gd name="T12" fmla="*/ 0 w 16"/>
                  <a:gd name="T13" fmla="*/ 4 h 60"/>
                  <a:gd name="T14" fmla="*/ 0 w 16"/>
                  <a:gd name="T15" fmla="*/ 56 h 60"/>
                  <a:gd name="T16" fmla="*/ 4 w 16"/>
                  <a:gd name="T17" fmla="*/ 60 h 60"/>
                  <a:gd name="T18" fmla="*/ 4 w 16"/>
                  <a:gd name="T19" fmla="*/ 4 h 60"/>
                  <a:gd name="T20" fmla="*/ 12 w 16"/>
                  <a:gd name="T21" fmla="*/ 4 h 60"/>
                  <a:gd name="T22" fmla="*/ 12 w 16"/>
                  <a:gd name="T23" fmla="*/ 56 h 60"/>
                  <a:gd name="T24" fmla="*/ 4 w 16"/>
                  <a:gd name="T25" fmla="*/ 56 h 60"/>
                  <a:gd name="T26" fmla="*/ 4 w 16"/>
                  <a:gd name="T27" fmla="*/ 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60">
                    <a:moveTo>
                      <a:pt x="4" y="60"/>
                    </a:moveTo>
                    <a:cubicBezTo>
                      <a:pt x="12" y="60"/>
                      <a:pt x="12" y="60"/>
                      <a:pt x="12" y="60"/>
                    </a:cubicBezTo>
                    <a:cubicBezTo>
                      <a:pt x="14" y="60"/>
                      <a:pt x="16" y="58"/>
                      <a:pt x="16" y="5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lose/>
                    <a:moveTo>
                      <a:pt x="4" y="4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4" y="56"/>
                      <a:pt x="4" y="56"/>
                      <a:pt x="4" y="56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4972275" y="3973817"/>
            <a:ext cx="526032" cy="526031"/>
            <a:chOff x="4751210" y="3935968"/>
            <a:chExt cx="930191" cy="930190"/>
          </a:xfrm>
        </p:grpSpPr>
        <p:sp>
          <p:nvSpPr>
            <p:cNvPr id="9" name="Oval 40"/>
            <p:cNvSpPr/>
            <p:nvPr/>
          </p:nvSpPr>
          <p:spPr>
            <a:xfrm>
              <a:off x="4751210" y="3935968"/>
              <a:ext cx="930191" cy="930190"/>
            </a:xfrm>
            <a:prstGeom prst="ellipse">
              <a:avLst/>
            </a:prstGeom>
            <a:solidFill>
              <a:schemeClr val="accent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25" name="Group 68"/>
            <p:cNvGrpSpPr/>
            <p:nvPr/>
          </p:nvGrpSpPr>
          <p:grpSpPr>
            <a:xfrm>
              <a:off x="5026633" y="4280662"/>
              <a:ext cx="381576" cy="240801"/>
              <a:chOff x="6351" y="1588"/>
              <a:chExt cx="490538" cy="309563"/>
            </a:xfrm>
            <a:solidFill>
              <a:schemeClr val="bg1"/>
            </a:solidFill>
          </p:grpSpPr>
          <p:sp>
            <p:nvSpPr>
              <p:cNvPr id="26" name="Freeform 17"/>
              <p:cNvSpPr>
                <a:spLocks noEditPoints="1"/>
              </p:cNvSpPr>
              <p:nvPr/>
            </p:nvSpPr>
            <p:spPr bwMode="auto">
              <a:xfrm>
                <a:off x="6351" y="1588"/>
                <a:ext cx="490538" cy="309563"/>
              </a:xfrm>
              <a:custGeom>
                <a:avLst/>
                <a:gdLst>
                  <a:gd name="T0" fmla="*/ 128 w 128"/>
                  <a:gd name="T1" fmla="*/ 39 h 80"/>
                  <a:gd name="T2" fmla="*/ 128 w 128"/>
                  <a:gd name="T3" fmla="*/ 39 h 80"/>
                  <a:gd name="T4" fmla="*/ 127 w 128"/>
                  <a:gd name="T5" fmla="*/ 38 h 80"/>
                  <a:gd name="T6" fmla="*/ 127 w 128"/>
                  <a:gd name="T7" fmla="*/ 38 h 80"/>
                  <a:gd name="T8" fmla="*/ 64 w 128"/>
                  <a:gd name="T9" fmla="*/ 0 h 80"/>
                  <a:gd name="T10" fmla="*/ 0 w 128"/>
                  <a:gd name="T11" fmla="*/ 38 h 80"/>
                  <a:gd name="T12" fmla="*/ 0 w 128"/>
                  <a:gd name="T13" fmla="*/ 38 h 80"/>
                  <a:gd name="T14" fmla="*/ 0 w 128"/>
                  <a:gd name="T15" fmla="*/ 39 h 80"/>
                  <a:gd name="T16" fmla="*/ 0 w 128"/>
                  <a:gd name="T17" fmla="*/ 39 h 80"/>
                  <a:gd name="T18" fmla="*/ 0 w 128"/>
                  <a:gd name="T19" fmla="*/ 40 h 80"/>
                  <a:gd name="T20" fmla="*/ 0 w 128"/>
                  <a:gd name="T21" fmla="*/ 41 h 80"/>
                  <a:gd name="T22" fmla="*/ 0 w 128"/>
                  <a:gd name="T23" fmla="*/ 41 h 80"/>
                  <a:gd name="T24" fmla="*/ 0 w 128"/>
                  <a:gd name="T25" fmla="*/ 42 h 80"/>
                  <a:gd name="T26" fmla="*/ 0 w 128"/>
                  <a:gd name="T27" fmla="*/ 42 h 80"/>
                  <a:gd name="T28" fmla="*/ 64 w 128"/>
                  <a:gd name="T29" fmla="*/ 80 h 80"/>
                  <a:gd name="T30" fmla="*/ 127 w 128"/>
                  <a:gd name="T31" fmla="*/ 42 h 80"/>
                  <a:gd name="T32" fmla="*/ 127 w 128"/>
                  <a:gd name="T33" fmla="*/ 42 h 80"/>
                  <a:gd name="T34" fmla="*/ 128 w 128"/>
                  <a:gd name="T35" fmla="*/ 41 h 80"/>
                  <a:gd name="T36" fmla="*/ 128 w 128"/>
                  <a:gd name="T37" fmla="*/ 41 h 80"/>
                  <a:gd name="T38" fmla="*/ 128 w 128"/>
                  <a:gd name="T39" fmla="*/ 40 h 80"/>
                  <a:gd name="T40" fmla="*/ 128 w 128"/>
                  <a:gd name="T41" fmla="*/ 39 h 80"/>
                  <a:gd name="T42" fmla="*/ 64 w 128"/>
                  <a:gd name="T43" fmla="*/ 72 h 80"/>
                  <a:gd name="T44" fmla="*/ 9 w 128"/>
                  <a:gd name="T45" fmla="*/ 40 h 80"/>
                  <a:gd name="T46" fmla="*/ 64 w 128"/>
                  <a:gd name="T47" fmla="*/ 8 h 80"/>
                  <a:gd name="T48" fmla="*/ 119 w 128"/>
                  <a:gd name="T49" fmla="*/ 40 h 80"/>
                  <a:gd name="T50" fmla="*/ 64 w 128"/>
                  <a:gd name="T51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80">
                    <a:moveTo>
                      <a:pt x="128" y="39"/>
                    </a:move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39"/>
                      <a:pt x="128" y="38"/>
                      <a:pt x="127" y="38"/>
                    </a:cubicBezTo>
                    <a:cubicBezTo>
                      <a:pt x="127" y="38"/>
                      <a:pt x="127" y="38"/>
                      <a:pt x="127" y="38"/>
                    </a:cubicBezTo>
                    <a:cubicBezTo>
                      <a:pt x="116" y="16"/>
                      <a:pt x="91" y="0"/>
                      <a:pt x="64" y="0"/>
                    </a:cubicBezTo>
                    <a:cubicBezTo>
                      <a:pt x="37" y="0"/>
                      <a:pt x="12" y="16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40"/>
                      <a:pt x="0" y="40"/>
                    </a:cubicBezTo>
                    <a:cubicBezTo>
                      <a:pt x="0" y="40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2" y="64"/>
                      <a:pt x="37" y="80"/>
                      <a:pt x="64" y="80"/>
                    </a:cubicBezTo>
                    <a:cubicBezTo>
                      <a:pt x="91" y="80"/>
                      <a:pt x="116" y="64"/>
                      <a:pt x="127" y="42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8" y="41"/>
                      <a:pt x="128" y="40"/>
                      <a:pt x="128" y="40"/>
                    </a:cubicBezTo>
                    <a:cubicBezTo>
                      <a:pt x="128" y="40"/>
                      <a:pt x="128" y="39"/>
                      <a:pt x="128" y="39"/>
                    </a:cubicBezTo>
                    <a:close/>
                    <a:moveTo>
                      <a:pt x="64" y="72"/>
                    </a:moveTo>
                    <a:cubicBezTo>
                      <a:pt x="41" y="72"/>
                      <a:pt x="19" y="59"/>
                      <a:pt x="9" y="40"/>
                    </a:cubicBezTo>
                    <a:cubicBezTo>
                      <a:pt x="20" y="21"/>
                      <a:pt x="41" y="8"/>
                      <a:pt x="64" y="8"/>
                    </a:cubicBezTo>
                    <a:cubicBezTo>
                      <a:pt x="86" y="8"/>
                      <a:pt x="108" y="21"/>
                      <a:pt x="119" y="40"/>
                    </a:cubicBezTo>
                    <a:cubicBezTo>
                      <a:pt x="108" y="59"/>
                      <a:pt x="86" y="72"/>
                      <a:pt x="64" y="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7" name="Freeform 18"/>
              <p:cNvSpPr/>
              <p:nvPr/>
            </p:nvSpPr>
            <p:spPr bwMode="auto">
              <a:xfrm>
                <a:off x="190501" y="95251"/>
                <a:ext cx="68263" cy="69850"/>
              </a:xfrm>
              <a:custGeom>
                <a:avLst/>
                <a:gdLst>
                  <a:gd name="T0" fmla="*/ 16 w 18"/>
                  <a:gd name="T1" fmla="*/ 0 h 18"/>
                  <a:gd name="T2" fmla="*/ 16 w 18"/>
                  <a:gd name="T3" fmla="*/ 0 h 18"/>
                  <a:gd name="T4" fmla="*/ 0 w 18"/>
                  <a:gd name="T5" fmla="*/ 16 h 18"/>
                  <a:gd name="T6" fmla="*/ 2 w 18"/>
                  <a:gd name="T7" fmla="*/ 18 h 18"/>
                  <a:gd name="T8" fmla="*/ 4 w 18"/>
                  <a:gd name="T9" fmla="*/ 16 h 18"/>
                  <a:gd name="T10" fmla="*/ 16 w 18"/>
                  <a:gd name="T11" fmla="*/ 4 h 18"/>
                  <a:gd name="T12" fmla="*/ 16 w 18"/>
                  <a:gd name="T13" fmla="*/ 4 h 18"/>
                  <a:gd name="T14" fmla="*/ 18 w 18"/>
                  <a:gd name="T15" fmla="*/ 2 h 18"/>
                  <a:gd name="T16" fmla="*/ 16 w 1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8" name="Freeform 19"/>
              <p:cNvSpPr>
                <a:spLocks noEditPoints="1"/>
              </p:cNvSpPr>
              <p:nvPr/>
            </p:nvSpPr>
            <p:spPr bwMode="auto">
              <a:xfrm>
                <a:off x="144463" y="47626"/>
                <a:ext cx="214313" cy="217488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2 h 56"/>
                  <a:gd name="T12" fmla="*/ 4 w 56"/>
                  <a:gd name="T13" fmla="*/ 28 h 56"/>
                  <a:gd name="T14" fmla="*/ 28 w 56"/>
                  <a:gd name="T15" fmla="*/ 4 h 56"/>
                  <a:gd name="T16" fmla="*/ 52 w 56"/>
                  <a:gd name="T17" fmla="*/ 28 h 56"/>
                  <a:gd name="T18" fmla="*/ 28 w 56"/>
                  <a:gd name="T19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2"/>
                    </a:moveTo>
                    <a:cubicBezTo>
                      <a:pt x="15" y="52"/>
                      <a:pt x="4" y="41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41" y="4"/>
                      <a:pt x="52" y="15"/>
                      <a:pt x="52" y="28"/>
                    </a:cubicBezTo>
                    <a:cubicBezTo>
                      <a:pt x="52" y="41"/>
                      <a:pt x="41" y="52"/>
                      <a:pt x="28" y="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731665" y="3973817"/>
            <a:ext cx="526032" cy="526031"/>
            <a:chOff x="6510600" y="3935968"/>
            <a:chExt cx="930191" cy="930190"/>
          </a:xfrm>
        </p:grpSpPr>
        <p:sp>
          <p:nvSpPr>
            <p:cNvPr id="10" name="Oval 41"/>
            <p:cNvSpPr/>
            <p:nvPr/>
          </p:nvSpPr>
          <p:spPr>
            <a:xfrm>
              <a:off x="6510600" y="3935968"/>
              <a:ext cx="930191" cy="930190"/>
            </a:xfrm>
            <a:prstGeom prst="ellipse">
              <a:avLst/>
            </a:prstGeom>
            <a:solidFill>
              <a:schemeClr val="accent3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29" name="Group 72"/>
            <p:cNvGrpSpPr/>
            <p:nvPr/>
          </p:nvGrpSpPr>
          <p:grpSpPr>
            <a:xfrm>
              <a:off x="6850404" y="4246842"/>
              <a:ext cx="251810" cy="333594"/>
              <a:chOff x="6351" y="0"/>
              <a:chExt cx="371475" cy="492125"/>
            </a:xfrm>
            <a:solidFill>
              <a:schemeClr val="bg1"/>
            </a:solidFill>
          </p:grpSpPr>
          <p:sp>
            <p:nvSpPr>
              <p:cNvPr id="30" name="Freeform 23"/>
              <p:cNvSpPr>
                <a:spLocks noEditPoints="1"/>
              </p:cNvSpPr>
              <p:nvPr/>
            </p:nvSpPr>
            <p:spPr bwMode="auto">
              <a:xfrm>
                <a:off x="98426" y="88900"/>
                <a:ext cx="185738" cy="184150"/>
              </a:xfrm>
              <a:custGeom>
                <a:avLst/>
                <a:gdLst>
                  <a:gd name="T0" fmla="*/ 24 w 48"/>
                  <a:gd name="T1" fmla="*/ 48 h 48"/>
                  <a:gd name="T2" fmla="*/ 48 w 48"/>
                  <a:gd name="T3" fmla="*/ 24 h 48"/>
                  <a:gd name="T4" fmla="*/ 24 w 48"/>
                  <a:gd name="T5" fmla="*/ 0 h 48"/>
                  <a:gd name="T6" fmla="*/ 0 w 48"/>
                  <a:gd name="T7" fmla="*/ 24 h 48"/>
                  <a:gd name="T8" fmla="*/ 24 w 48"/>
                  <a:gd name="T9" fmla="*/ 48 h 48"/>
                  <a:gd name="T10" fmla="*/ 24 w 48"/>
                  <a:gd name="T11" fmla="*/ 4 h 48"/>
                  <a:gd name="T12" fmla="*/ 44 w 48"/>
                  <a:gd name="T13" fmla="*/ 24 h 48"/>
                  <a:gd name="T14" fmla="*/ 24 w 48"/>
                  <a:gd name="T15" fmla="*/ 44 h 48"/>
                  <a:gd name="T16" fmla="*/ 4 w 48"/>
                  <a:gd name="T17" fmla="*/ 24 h 48"/>
                  <a:gd name="T18" fmla="*/ 24 w 48"/>
                  <a:gd name="T1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37" y="48"/>
                      <a:pt x="48" y="37"/>
                      <a:pt x="48" y="24"/>
                    </a:cubicBezTo>
                    <a:cubicBezTo>
                      <a:pt x="48" y="11"/>
                      <a:pt x="37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"/>
                    </a:moveTo>
                    <a:cubicBezTo>
                      <a:pt x="35" y="4"/>
                      <a:pt x="44" y="13"/>
                      <a:pt x="44" y="24"/>
                    </a:cubicBezTo>
                    <a:cubicBezTo>
                      <a:pt x="44" y="35"/>
                      <a:pt x="35" y="44"/>
                      <a:pt x="24" y="44"/>
                    </a:cubicBezTo>
                    <a:cubicBezTo>
                      <a:pt x="13" y="44"/>
                      <a:pt x="4" y="3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31" name="Freeform 24"/>
              <p:cNvSpPr>
                <a:spLocks noEditPoints="1"/>
              </p:cNvSpPr>
              <p:nvPr/>
            </p:nvSpPr>
            <p:spPr bwMode="auto">
              <a:xfrm>
                <a:off x="6351" y="0"/>
                <a:ext cx="371475" cy="492125"/>
              </a:xfrm>
              <a:custGeom>
                <a:avLst/>
                <a:gdLst>
                  <a:gd name="T0" fmla="*/ 48 w 96"/>
                  <a:gd name="T1" fmla="*/ 0 h 128"/>
                  <a:gd name="T2" fmla="*/ 0 w 96"/>
                  <a:gd name="T3" fmla="*/ 48 h 128"/>
                  <a:gd name="T4" fmla="*/ 41 w 96"/>
                  <a:gd name="T5" fmla="*/ 125 h 128"/>
                  <a:gd name="T6" fmla="*/ 48 w 96"/>
                  <a:gd name="T7" fmla="*/ 128 h 128"/>
                  <a:gd name="T8" fmla="*/ 48 w 96"/>
                  <a:gd name="T9" fmla="*/ 128 h 128"/>
                  <a:gd name="T10" fmla="*/ 54 w 96"/>
                  <a:gd name="T11" fmla="*/ 125 h 128"/>
                  <a:gd name="T12" fmla="*/ 96 w 96"/>
                  <a:gd name="T13" fmla="*/ 48 h 128"/>
                  <a:gd name="T14" fmla="*/ 48 w 96"/>
                  <a:gd name="T15" fmla="*/ 0 h 128"/>
                  <a:gd name="T16" fmla="*/ 48 w 96"/>
                  <a:gd name="T17" fmla="*/ 120 h 128"/>
                  <a:gd name="T18" fmla="*/ 48 w 96"/>
                  <a:gd name="T19" fmla="*/ 120 h 128"/>
                  <a:gd name="T20" fmla="*/ 47 w 96"/>
                  <a:gd name="T21" fmla="*/ 119 h 128"/>
                  <a:gd name="T22" fmla="*/ 8 w 96"/>
                  <a:gd name="T23" fmla="*/ 48 h 128"/>
                  <a:gd name="T24" fmla="*/ 48 w 96"/>
                  <a:gd name="T25" fmla="*/ 8 h 128"/>
                  <a:gd name="T26" fmla="*/ 88 w 96"/>
                  <a:gd name="T27" fmla="*/ 48 h 128"/>
                  <a:gd name="T28" fmla="*/ 48 w 96"/>
                  <a:gd name="T29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6" h="128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6"/>
                      <a:pt x="24" y="105"/>
                      <a:pt x="41" y="125"/>
                    </a:cubicBezTo>
                    <a:cubicBezTo>
                      <a:pt x="42" y="125"/>
                      <a:pt x="44" y="128"/>
                      <a:pt x="48" y="128"/>
                    </a:cubicBezTo>
                    <a:cubicBezTo>
                      <a:pt x="48" y="128"/>
                      <a:pt x="48" y="128"/>
                      <a:pt x="48" y="128"/>
                    </a:cubicBezTo>
                    <a:cubicBezTo>
                      <a:pt x="52" y="128"/>
                      <a:pt x="54" y="125"/>
                      <a:pt x="54" y="125"/>
                    </a:cubicBezTo>
                    <a:cubicBezTo>
                      <a:pt x="72" y="105"/>
                      <a:pt x="96" y="76"/>
                      <a:pt x="96" y="48"/>
                    </a:cubicBezTo>
                    <a:cubicBezTo>
                      <a:pt x="96" y="21"/>
                      <a:pt x="74" y="0"/>
                      <a:pt x="48" y="0"/>
                    </a:cubicBezTo>
                    <a:close/>
                    <a:moveTo>
                      <a:pt x="48" y="120"/>
                    </a:moveTo>
                    <a:cubicBezTo>
                      <a:pt x="48" y="120"/>
                      <a:pt x="48" y="120"/>
                      <a:pt x="48" y="120"/>
                    </a:cubicBezTo>
                    <a:cubicBezTo>
                      <a:pt x="48" y="120"/>
                      <a:pt x="48" y="120"/>
                      <a:pt x="47" y="119"/>
                    </a:cubicBezTo>
                    <a:cubicBezTo>
                      <a:pt x="33" y="103"/>
                      <a:pt x="8" y="74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74"/>
                      <a:pt x="63" y="103"/>
                      <a:pt x="48" y="1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8491055" y="3973817"/>
            <a:ext cx="526032" cy="526031"/>
            <a:chOff x="8269990" y="3935968"/>
            <a:chExt cx="930191" cy="930190"/>
          </a:xfrm>
        </p:grpSpPr>
        <p:sp>
          <p:nvSpPr>
            <p:cNvPr id="11" name="Oval 42"/>
            <p:cNvSpPr/>
            <p:nvPr/>
          </p:nvSpPr>
          <p:spPr>
            <a:xfrm>
              <a:off x="8269990" y="3935968"/>
              <a:ext cx="930191" cy="930190"/>
            </a:xfrm>
            <a:prstGeom prst="ellipse">
              <a:avLst/>
            </a:prstGeom>
            <a:solidFill>
              <a:schemeClr val="accent4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auto">
            <a:xfrm>
              <a:off x="8558924" y="4230904"/>
              <a:ext cx="343910" cy="340316"/>
            </a:xfrm>
            <a:custGeom>
              <a:avLst/>
              <a:gdLst>
                <a:gd name="T0" fmla="*/ 1291 w 1334"/>
                <a:gd name="T1" fmla="*/ 1169 h 1320"/>
                <a:gd name="T2" fmla="*/ 908 w 1334"/>
                <a:gd name="T3" fmla="*/ 1017 h 1320"/>
                <a:gd name="T4" fmla="*/ 1065 w 1334"/>
                <a:gd name="T5" fmla="*/ 679 h 1320"/>
                <a:gd name="T6" fmla="*/ 960 w 1334"/>
                <a:gd name="T7" fmla="*/ 141 h 1320"/>
                <a:gd name="T8" fmla="*/ 667 w 1334"/>
                <a:gd name="T9" fmla="*/ 0 h 1320"/>
                <a:gd name="T10" fmla="*/ 374 w 1334"/>
                <a:gd name="T11" fmla="*/ 141 h 1320"/>
                <a:gd name="T12" fmla="*/ 269 w 1334"/>
                <a:gd name="T13" fmla="*/ 679 h 1320"/>
                <a:gd name="T14" fmla="*/ 426 w 1334"/>
                <a:gd name="T15" fmla="*/ 1017 h 1320"/>
                <a:gd name="T16" fmla="*/ 44 w 1334"/>
                <a:gd name="T17" fmla="*/ 1169 h 1320"/>
                <a:gd name="T18" fmla="*/ 11 w 1334"/>
                <a:gd name="T19" fmla="*/ 1262 h 1320"/>
                <a:gd name="T20" fmla="*/ 90 w 1334"/>
                <a:gd name="T21" fmla="*/ 1320 h 1320"/>
                <a:gd name="T22" fmla="*/ 1245 w 1334"/>
                <a:gd name="T23" fmla="*/ 1320 h 1320"/>
                <a:gd name="T24" fmla="*/ 1324 w 1334"/>
                <a:gd name="T25" fmla="*/ 1262 h 1320"/>
                <a:gd name="T26" fmla="*/ 1291 w 1334"/>
                <a:gd name="T27" fmla="*/ 1169 h 1320"/>
                <a:gd name="T28" fmla="*/ 843 w 1334"/>
                <a:gd name="T29" fmla="*/ 965 h 1320"/>
                <a:gd name="T30" fmla="*/ 830 w 1334"/>
                <a:gd name="T31" fmla="*/ 983 h 1320"/>
                <a:gd name="T32" fmla="*/ 505 w 1334"/>
                <a:gd name="T33" fmla="*/ 983 h 1320"/>
                <a:gd name="T34" fmla="*/ 491 w 1334"/>
                <a:gd name="T35" fmla="*/ 965 h 1320"/>
                <a:gd name="T36" fmla="*/ 344 w 1334"/>
                <a:gd name="T37" fmla="*/ 444 h 1320"/>
                <a:gd name="T38" fmla="*/ 667 w 1334"/>
                <a:gd name="T39" fmla="*/ 83 h 1320"/>
                <a:gd name="T40" fmla="*/ 991 w 1334"/>
                <a:gd name="T41" fmla="*/ 444 h 1320"/>
                <a:gd name="T42" fmla="*/ 843 w 1334"/>
                <a:gd name="T43" fmla="*/ 965 h 1320"/>
                <a:gd name="T44" fmla="*/ 90 w 1334"/>
                <a:gd name="T45" fmla="*/ 1238 h 1320"/>
                <a:gd name="T46" fmla="*/ 444 w 1334"/>
                <a:gd name="T47" fmla="*/ 1097 h 1320"/>
                <a:gd name="T48" fmla="*/ 546 w 1334"/>
                <a:gd name="T49" fmla="*/ 1075 h 1320"/>
                <a:gd name="T50" fmla="*/ 667 w 1334"/>
                <a:gd name="T51" fmla="*/ 1114 h 1320"/>
                <a:gd name="T52" fmla="*/ 788 w 1334"/>
                <a:gd name="T53" fmla="*/ 1075 h 1320"/>
                <a:gd name="T54" fmla="*/ 891 w 1334"/>
                <a:gd name="T55" fmla="*/ 1097 h 1320"/>
                <a:gd name="T56" fmla="*/ 1245 w 1334"/>
                <a:gd name="T57" fmla="*/ 1238 h 1320"/>
                <a:gd name="T58" fmla="*/ 90 w 1334"/>
                <a:gd name="T59" fmla="*/ 1238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34" h="1320">
                  <a:moveTo>
                    <a:pt x="1291" y="1169"/>
                  </a:moveTo>
                  <a:cubicBezTo>
                    <a:pt x="1282" y="1164"/>
                    <a:pt x="1132" y="1065"/>
                    <a:pt x="908" y="1017"/>
                  </a:cubicBezTo>
                  <a:cubicBezTo>
                    <a:pt x="990" y="912"/>
                    <a:pt x="1043" y="773"/>
                    <a:pt x="1065" y="679"/>
                  </a:cubicBezTo>
                  <a:cubicBezTo>
                    <a:pt x="1096" y="550"/>
                    <a:pt x="1084" y="298"/>
                    <a:pt x="960" y="141"/>
                  </a:cubicBezTo>
                  <a:cubicBezTo>
                    <a:pt x="888" y="49"/>
                    <a:pt x="786" y="0"/>
                    <a:pt x="667" y="0"/>
                  </a:cubicBezTo>
                  <a:cubicBezTo>
                    <a:pt x="548" y="0"/>
                    <a:pt x="446" y="49"/>
                    <a:pt x="374" y="141"/>
                  </a:cubicBezTo>
                  <a:cubicBezTo>
                    <a:pt x="250" y="298"/>
                    <a:pt x="238" y="550"/>
                    <a:pt x="269" y="679"/>
                  </a:cubicBezTo>
                  <a:cubicBezTo>
                    <a:pt x="292" y="773"/>
                    <a:pt x="344" y="912"/>
                    <a:pt x="426" y="1017"/>
                  </a:cubicBezTo>
                  <a:cubicBezTo>
                    <a:pt x="203" y="1065"/>
                    <a:pt x="52" y="1164"/>
                    <a:pt x="44" y="1169"/>
                  </a:cubicBezTo>
                  <a:cubicBezTo>
                    <a:pt x="13" y="1189"/>
                    <a:pt x="0" y="1227"/>
                    <a:pt x="11" y="1262"/>
                  </a:cubicBezTo>
                  <a:cubicBezTo>
                    <a:pt x="21" y="1297"/>
                    <a:pt x="53" y="1320"/>
                    <a:pt x="90" y="1320"/>
                  </a:cubicBezTo>
                  <a:cubicBezTo>
                    <a:pt x="1245" y="1320"/>
                    <a:pt x="1245" y="1320"/>
                    <a:pt x="1245" y="1320"/>
                  </a:cubicBezTo>
                  <a:cubicBezTo>
                    <a:pt x="1281" y="1320"/>
                    <a:pt x="1313" y="1297"/>
                    <a:pt x="1324" y="1262"/>
                  </a:cubicBezTo>
                  <a:cubicBezTo>
                    <a:pt x="1334" y="1227"/>
                    <a:pt x="1321" y="1189"/>
                    <a:pt x="1291" y="1169"/>
                  </a:cubicBezTo>
                  <a:close/>
                  <a:moveTo>
                    <a:pt x="843" y="965"/>
                  </a:moveTo>
                  <a:cubicBezTo>
                    <a:pt x="830" y="983"/>
                    <a:pt x="830" y="983"/>
                    <a:pt x="830" y="983"/>
                  </a:cubicBezTo>
                  <a:cubicBezTo>
                    <a:pt x="731" y="1096"/>
                    <a:pt x="603" y="1096"/>
                    <a:pt x="505" y="983"/>
                  </a:cubicBezTo>
                  <a:cubicBezTo>
                    <a:pt x="491" y="965"/>
                    <a:pt x="491" y="965"/>
                    <a:pt x="491" y="965"/>
                  </a:cubicBezTo>
                  <a:cubicBezTo>
                    <a:pt x="376" y="820"/>
                    <a:pt x="319" y="627"/>
                    <a:pt x="344" y="444"/>
                  </a:cubicBezTo>
                  <a:cubicBezTo>
                    <a:pt x="366" y="267"/>
                    <a:pt x="467" y="83"/>
                    <a:pt x="667" y="83"/>
                  </a:cubicBezTo>
                  <a:cubicBezTo>
                    <a:pt x="867" y="83"/>
                    <a:pt x="968" y="267"/>
                    <a:pt x="991" y="444"/>
                  </a:cubicBezTo>
                  <a:cubicBezTo>
                    <a:pt x="1015" y="627"/>
                    <a:pt x="958" y="820"/>
                    <a:pt x="843" y="965"/>
                  </a:cubicBezTo>
                  <a:close/>
                  <a:moveTo>
                    <a:pt x="90" y="1238"/>
                  </a:moveTo>
                  <a:cubicBezTo>
                    <a:pt x="95" y="1234"/>
                    <a:pt x="235" y="1142"/>
                    <a:pt x="444" y="1097"/>
                  </a:cubicBezTo>
                  <a:cubicBezTo>
                    <a:pt x="546" y="1075"/>
                    <a:pt x="546" y="1075"/>
                    <a:pt x="546" y="1075"/>
                  </a:cubicBezTo>
                  <a:cubicBezTo>
                    <a:pt x="583" y="1099"/>
                    <a:pt x="623" y="1114"/>
                    <a:pt x="667" y="1114"/>
                  </a:cubicBezTo>
                  <a:cubicBezTo>
                    <a:pt x="711" y="1114"/>
                    <a:pt x="752" y="1099"/>
                    <a:pt x="788" y="1075"/>
                  </a:cubicBezTo>
                  <a:cubicBezTo>
                    <a:pt x="891" y="1097"/>
                    <a:pt x="891" y="1097"/>
                    <a:pt x="891" y="1097"/>
                  </a:cubicBezTo>
                  <a:cubicBezTo>
                    <a:pt x="1098" y="1142"/>
                    <a:pt x="1237" y="1233"/>
                    <a:pt x="1245" y="1238"/>
                  </a:cubicBezTo>
                  <a:lnTo>
                    <a:pt x="90" y="12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250445" y="3973817"/>
            <a:ext cx="526032" cy="526031"/>
            <a:chOff x="10029380" y="3935968"/>
            <a:chExt cx="930191" cy="930190"/>
          </a:xfrm>
        </p:grpSpPr>
        <p:sp>
          <p:nvSpPr>
            <p:cNvPr id="12" name="Oval 43"/>
            <p:cNvSpPr/>
            <p:nvPr/>
          </p:nvSpPr>
          <p:spPr>
            <a:xfrm>
              <a:off x="10029380" y="3935968"/>
              <a:ext cx="930191" cy="930190"/>
            </a:xfrm>
            <a:prstGeom prst="ellipse">
              <a:avLst/>
            </a:prstGeom>
            <a:solidFill>
              <a:schemeClr val="accent5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10328325" y="4246787"/>
              <a:ext cx="342360" cy="328312"/>
            </a:xfrm>
            <a:custGeom>
              <a:avLst/>
              <a:gdLst>
                <a:gd name="T0" fmla="*/ 1654 w 1668"/>
                <a:gd name="T1" fmla="*/ 596 h 1600"/>
                <a:gd name="T2" fmla="*/ 1559 w 1668"/>
                <a:gd name="T3" fmla="*/ 518 h 1600"/>
                <a:gd name="T4" fmla="*/ 1129 w 1668"/>
                <a:gd name="T5" fmla="*/ 455 h 1600"/>
                <a:gd name="T6" fmla="*/ 942 w 1668"/>
                <a:gd name="T7" fmla="*/ 67 h 1600"/>
                <a:gd name="T8" fmla="*/ 834 w 1668"/>
                <a:gd name="T9" fmla="*/ 0 h 1600"/>
                <a:gd name="T10" fmla="*/ 726 w 1668"/>
                <a:gd name="T11" fmla="*/ 67 h 1600"/>
                <a:gd name="T12" fmla="*/ 539 w 1668"/>
                <a:gd name="T13" fmla="*/ 455 h 1600"/>
                <a:gd name="T14" fmla="*/ 109 w 1668"/>
                <a:gd name="T15" fmla="*/ 518 h 1600"/>
                <a:gd name="T16" fmla="*/ 14 w 1668"/>
                <a:gd name="T17" fmla="*/ 596 h 1600"/>
                <a:gd name="T18" fmla="*/ 42 w 1668"/>
                <a:gd name="T19" fmla="*/ 714 h 1600"/>
                <a:gd name="T20" fmla="*/ 357 w 1668"/>
                <a:gd name="T21" fmla="*/ 1029 h 1600"/>
                <a:gd name="T22" fmla="*/ 284 w 1668"/>
                <a:gd name="T23" fmla="*/ 1465 h 1600"/>
                <a:gd name="T24" fmla="*/ 333 w 1668"/>
                <a:gd name="T25" fmla="*/ 1579 h 1600"/>
                <a:gd name="T26" fmla="*/ 402 w 1668"/>
                <a:gd name="T27" fmla="*/ 1600 h 1600"/>
                <a:gd name="T28" fmla="*/ 459 w 1668"/>
                <a:gd name="T29" fmla="*/ 1586 h 1600"/>
                <a:gd name="T30" fmla="*/ 834 w 1668"/>
                <a:gd name="T31" fmla="*/ 1384 h 1600"/>
                <a:gd name="T32" fmla="*/ 1209 w 1668"/>
                <a:gd name="T33" fmla="*/ 1586 h 1600"/>
                <a:gd name="T34" fmla="*/ 1266 w 1668"/>
                <a:gd name="T35" fmla="*/ 1600 h 1600"/>
                <a:gd name="T36" fmla="*/ 1335 w 1668"/>
                <a:gd name="T37" fmla="*/ 1579 h 1600"/>
                <a:gd name="T38" fmla="*/ 1384 w 1668"/>
                <a:gd name="T39" fmla="*/ 1465 h 1600"/>
                <a:gd name="T40" fmla="*/ 1311 w 1668"/>
                <a:gd name="T41" fmla="*/ 1029 h 1600"/>
                <a:gd name="T42" fmla="*/ 1626 w 1668"/>
                <a:gd name="T43" fmla="*/ 714 h 1600"/>
                <a:gd name="T44" fmla="*/ 1654 w 1668"/>
                <a:gd name="T45" fmla="*/ 596 h 1600"/>
                <a:gd name="T46" fmla="*/ 1226 w 1668"/>
                <a:gd name="T47" fmla="*/ 948 h 1600"/>
                <a:gd name="T48" fmla="*/ 1193 w 1668"/>
                <a:gd name="T49" fmla="*/ 1048 h 1600"/>
                <a:gd name="T50" fmla="*/ 1266 w 1668"/>
                <a:gd name="T51" fmla="*/ 1484 h 1600"/>
                <a:gd name="T52" fmla="*/ 892 w 1668"/>
                <a:gd name="T53" fmla="*/ 1282 h 1600"/>
                <a:gd name="T54" fmla="*/ 834 w 1668"/>
                <a:gd name="T55" fmla="*/ 1268 h 1600"/>
                <a:gd name="T56" fmla="*/ 776 w 1668"/>
                <a:gd name="T57" fmla="*/ 1282 h 1600"/>
                <a:gd name="T58" fmla="*/ 402 w 1668"/>
                <a:gd name="T59" fmla="*/ 1484 h 1600"/>
                <a:gd name="T60" fmla="*/ 475 w 1668"/>
                <a:gd name="T61" fmla="*/ 1048 h 1600"/>
                <a:gd name="T62" fmla="*/ 442 w 1668"/>
                <a:gd name="T63" fmla="*/ 948 h 1600"/>
                <a:gd name="T64" fmla="*/ 127 w 1668"/>
                <a:gd name="T65" fmla="*/ 633 h 1600"/>
                <a:gd name="T66" fmla="*/ 557 w 1668"/>
                <a:gd name="T67" fmla="*/ 569 h 1600"/>
                <a:gd name="T68" fmla="*/ 647 w 1668"/>
                <a:gd name="T69" fmla="*/ 504 h 1600"/>
                <a:gd name="T70" fmla="*/ 834 w 1668"/>
                <a:gd name="T71" fmla="*/ 116 h 1600"/>
                <a:gd name="T72" fmla="*/ 1021 w 1668"/>
                <a:gd name="T73" fmla="*/ 504 h 1600"/>
                <a:gd name="T74" fmla="*/ 1111 w 1668"/>
                <a:gd name="T75" fmla="*/ 569 h 1600"/>
                <a:gd name="T76" fmla="*/ 1541 w 1668"/>
                <a:gd name="T77" fmla="*/ 633 h 1600"/>
                <a:gd name="T78" fmla="*/ 1226 w 1668"/>
                <a:gd name="T79" fmla="*/ 948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8" h="1600">
                  <a:moveTo>
                    <a:pt x="1654" y="596"/>
                  </a:moveTo>
                  <a:cubicBezTo>
                    <a:pt x="1639" y="555"/>
                    <a:pt x="1603" y="525"/>
                    <a:pt x="1559" y="518"/>
                  </a:cubicBezTo>
                  <a:cubicBezTo>
                    <a:pt x="1129" y="455"/>
                    <a:pt x="1129" y="455"/>
                    <a:pt x="1129" y="455"/>
                  </a:cubicBezTo>
                  <a:cubicBezTo>
                    <a:pt x="942" y="67"/>
                    <a:pt x="942" y="67"/>
                    <a:pt x="942" y="67"/>
                  </a:cubicBezTo>
                  <a:cubicBezTo>
                    <a:pt x="922" y="26"/>
                    <a:pt x="880" y="0"/>
                    <a:pt x="834" y="0"/>
                  </a:cubicBezTo>
                  <a:cubicBezTo>
                    <a:pt x="788" y="0"/>
                    <a:pt x="746" y="26"/>
                    <a:pt x="726" y="67"/>
                  </a:cubicBezTo>
                  <a:cubicBezTo>
                    <a:pt x="539" y="455"/>
                    <a:pt x="539" y="455"/>
                    <a:pt x="539" y="455"/>
                  </a:cubicBezTo>
                  <a:cubicBezTo>
                    <a:pt x="109" y="518"/>
                    <a:pt x="109" y="518"/>
                    <a:pt x="109" y="518"/>
                  </a:cubicBezTo>
                  <a:cubicBezTo>
                    <a:pt x="65" y="525"/>
                    <a:pt x="29" y="555"/>
                    <a:pt x="14" y="596"/>
                  </a:cubicBezTo>
                  <a:cubicBezTo>
                    <a:pt x="0" y="638"/>
                    <a:pt x="11" y="683"/>
                    <a:pt x="42" y="714"/>
                  </a:cubicBezTo>
                  <a:cubicBezTo>
                    <a:pt x="357" y="1029"/>
                    <a:pt x="357" y="1029"/>
                    <a:pt x="357" y="1029"/>
                  </a:cubicBezTo>
                  <a:cubicBezTo>
                    <a:pt x="284" y="1465"/>
                    <a:pt x="284" y="1465"/>
                    <a:pt x="284" y="1465"/>
                  </a:cubicBezTo>
                  <a:cubicBezTo>
                    <a:pt x="277" y="1509"/>
                    <a:pt x="296" y="1553"/>
                    <a:pt x="333" y="1579"/>
                  </a:cubicBezTo>
                  <a:cubicBezTo>
                    <a:pt x="353" y="1593"/>
                    <a:pt x="378" y="1600"/>
                    <a:pt x="402" y="1600"/>
                  </a:cubicBezTo>
                  <a:cubicBezTo>
                    <a:pt x="421" y="1600"/>
                    <a:pt x="441" y="1595"/>
                    <a:pt x="459" y="1586"/>
                  </a:cubicBezTo>
                  <a:cubicBezTo>
                    <a:pt x="834" y="1384"/>
                    <a:pt x="834" y="1384"/>
                    <a:pt x="834" y="1384"/>
                  </a:cubicBezTo>
                  <a:cubicBezTo>
                    <a:pt x="1209" y="1586"/>
                    <a:pt x="1209" y="1586"/>
                    <a:pt x="1209" y="1586"/>
                  </a:cubicBezTo>
                  <a:cubicBezTo>
                    <a:pt x="1227" y="1595"/>
                    <a:pt x="1247" y="1600"/>
                    <a:pt x="1266" y="1600"/>
                  </a:cubicBezTo>
                  <a:cubicBezTo>
                    <a:pt x="1290" y="1600"/>
                    <a:pt x="1315" y="1593"/>
                    <a:pt x="1335" y="1579"/>
                  </a:cubicBezTo>
                  <a:cubicBezTo>
                    <a:pt x="1372" y="1553"/>
                    <a:pt x="1391" y="1509"/>
                    <a:pt x="1384" y="1465"/>
                  </a:cubicBezTo>
                  <a:cubicBezTo>
                    <a:pt x="1311" y="1029"/>
                    <a:pt x="1311" y="1029"/>
                    <a:pt x="1311" y="1029"/>
                  </a:cubicBezTo>
                  <a:cubicBezTo>
                    <a:pt x="1626" y="714"/>
                    <a:pt x="1626" y="714"/>
                    <a:pt x="1626" y="714"/>
                  </a:cubicBezTo>
                  <a:cubicBezTo>
                    <a:pt x="1657" y="683"/>
                    <a:pt x="1668" y="638"/>
                    <a:pt x="1654" y="596"/>
                  </a:cubicBezTo>
                  <a:close/>
                  <a:moveTo>
                    <a:pt x="1226" y="948"/>
                  </a:moveTo>
                  <a:cubicBezTo>
                    <a:pt x="1199" y="974"/>
                    <a:pt x="1187" y="1011"/>
                    <a:pt x="1193" y="1048"/>
                  </a:cubicBezTo>
                  <a:cubicBezTo>
                    <a:pt x="1266" y="1484"/>
                    <a:pt x="1266" y="1484"/>
                    <a:pt x="1266" y="1484"/>
                  </a:cubicBezTo>
                  <a:cubicBezTo>
                    <a:pt x="892" y="1282"/>
                    <a:pt x="892" y="1282"/>
                    <a:pt x="892" y="1282"/>
                  </a:cubicBezTo>
                  <a:cubicBezTo>
                    <a:pt x="874" y="1272"/>
                    <a:pt x="854" y="1268"/>
                    <a:pt x="834" y="1268"/>
                  </a:cubicBezTo>
                  <a:cubicBezTo>
                    <a:pt x="814" y="1268"/>
                    <a:pt x="794" y="1272"/>
                    <a:pt x="776" y="1282"/>
                  </a:cubicBezTo>
                  <a:cubicBezTo>
                    <a:pt x="402" y="1484"/>
                    <a:pt x="402" y="1484"/>
                    <a:pt x="402" y="1484"/>
                  </a:cubicBezTo>
                  <a:cubicBezTo>
                    <a:pt x="475" y="1048"/>
                    <a:pt x="475" y="1048"/>
                    <a:pt x="475" y="1048"/>
                  </a:cubicBezTo>
                  <a:cubicBezTo>
                    <a:pt x="481" y="1011"/>
                    <a:pt x="469" y="974"/>
                    <a:pt x="442" y="948"/>
                  </a:cubicBezTo>
                  <a:cubicBezTo>
                    <a:pt x="127" y="633"/>
                    <a:pt x="127" y="633"/>
                    <a:pt x="127" y="633"/>
                  </a:cubicBezTo>
                  <a:cubicBezTo>
                    <a:pt x="557" y="569"/>
                    <a:pt x="557" y="569"/>
                    <a:pt x="557" y="569"/>
                  </a:cubicBezTo>
                  <a:cubicBezTo>
                    <a:pt x="596" y="564"/>
                    <a:pt x="630" y="539"/>
                    <a:pt x="647" y="504"/>
                  </a:cubicBezTo>
                  <a:cubicBezTo>
                    <a:pt x="834" y="116"/>
                    <a:pt x="834" y="116"/>
                    <a:pt x="834" y="116"/>
                  </a:cubicBezTo>
                  <a:cubicBezTo>
                    <a:pt x="1021" y="504"/>
                    <a:pt x="1021" y="504"/>
                    <a:pt x="1021" y="504"/>
                  </a:cubicBezTo>
                  <a:cubicBezTo>
                    <a:pt x="1038" y="539"/>
                    <a:pt x="1071" y="564"/>
                    <a:pt x="1111" y="569"/>
                  </a:cubicBezTo>
                  <a:cubicBezTo>
                    <a:pt x="1541" y="633"/>
                    <a:pt x="1541" y="633"/>
                    <a:pt x="1541" y="633"/>
                  </a:cubicBezTo>
                  <a:lnTo>
                    <a:pt x="1226" y="9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856545" y="4970105"/>
            <a:ext cx="1681961" cy="10025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图结构的抽象类，包含了相关的结构信息，如邻接矩阵、顶点数、边数、景点信息的</a:t>
            </a:r>
            <a:r>
              <a:rPr lang="en-US" altLang="zh-CN" sz="105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vector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27963" y="4632664"/>
            <a:ext cx="135693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MatGraph.h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2627327" y="4970105"/>
            <a:ext cx="1681961" cy="10025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景点的抽象类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。包含了景点的各种信息：名字、推荐指数、信息、附近设施存在情况</a:t>
            </a:r>
          </a:p>
        </p:txBody>
      </p:sp>
      <p:sp>
        <p:nvSpPr>
          <p:cNvPr id="38" name="矩形 37"/>
          <p:cNvSpPr/>
          <p:nvPr/>
        </p:nvSpPr>
        <p:spPr>
          <a:xfrm>
            <a:off x="2855708" y="4632664"/>
            <a:ext cx="12251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Sights.h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4398109" y="4970105"/>
            <a:ext cx="1681961" cy="2753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搜索框的图形化实现</a:t>
            </a:r>
          </a:p>
        </p:txBody>
      </p:sp>
      <p:sp>
        <p:nvSpPr>
          <p:cNvPr id="40" name="矩形 39"/>
          <p:cNvSpPr/>
          <p:nvPr/>
        </p:nvSpPr>
        <p:spPr>
          <a:xfrm>
            <a:off x="4492570" y="4619623"/>
            <a:ext cx="148544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 err="1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LineEdit.h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6168891" y="4970105"/>
            <a:ext cx="1681961" cy="2753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5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按键的图形化实现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295027" y="4618320"/>
            <a:ext cx="154240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PushButton.h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7939673" y="4970105"/>
            <a:ext cx="1681961" cy="2753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表格的图形化实现</a:t>
            </a:r>
          </a:p>
        </p:txBody>
      </p:sp>
      <p:sp>
        <p:nvSpPr>
          <p:cNvPr id="44" name="矩形 43"/>
          <p:cNvSpPr/>
          <p:nvPr/>
        </p:nvSpPr>
        <p:spPr>
          <a:xfrm>
            <a:off x="8168054" y="4632664"/>
            <a:ext cx="12251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 err="1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rPr>
              <a:t>Table.h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9710457" y="4970105"/>
            <a:ext cx="1681961" cy="2753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45097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窗口的图形化实现</a:t>
            </a:r>
          </a:p>
        </p:txBody>
      </p:sp>
      <p:sp>
        <p:nvSpPr>
          <p:cNvPr id="46" name="矩形 45"/>
          <p:cNvSpPr/>
          <p:nvPr/>
        </p:nvSpPr>
        <p:spPr>
          <a:xfrm>
            <a:off x="9938838" y="4632664"/>
            <a:ext cx="12251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Windows.h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934497" y="3429000"/>
            <a:ext cx="1054072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1815988" y="2244637"/>
            <a:ext cx="9643630" cy="987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50975">
              <a:lnSpc>
                <a:spcPct val="150000"/>
              </a:lnSpc>
              <a:defRPr/>
            </a:pPr>
            <a:r>
              <a:rPr lang="en-US" altLang="zh-CN" b="1" dirty="0" err="1">
                <a:solidFill>
                  <a:schemeClr val="accent2">
                    <a:lumMod val="75000"/>
                  </a:schemeClr>
                </a:solidFill>
                <a:ea typeface="黑体" panose="02010609060101010101" pitchFamily="49" charset="-122"/>
                <a:cs typeface="+mn-ea"/>
                <a:sym typeface="+mn-lt"/>
              </a:rPr>
              <a:t>CampusGuide.h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a typeface="黑体" panose="02010609060101010101" pitchFamily="49" charset="-122"/>
              <a:cs typeface="+mn-ea"/>
              <a:sym typeface="+mn-lt"/>
            </a:endParaRPr>
          </a:p>
          <a:p>
            <a:pPr defTabSz="1450975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包含了各种操作的函数的抽象类。例如展示地图函数</a:t>
            </a:r>
            <a:r>
              <a:rPr lang="en-US" altLang="zh-CN" sz="120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ShowMap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，最短路径查询函数</a:t>
            </a:r>
            <a:r>
              <a:rPr lang="en-US" altLang="zh-CN" sz="120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FindShort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，管理员入口</a:t>
            </a:r>
            <a:r>
              <a:rPr lang="en-US" altLang="zh-CN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Administrate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，读取景点函数</a:t>
            </a:r>
            <a:r>
              <a:rPr lang="en-US" altLang="zh-CN" sz="120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readSights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，增加景点函数</a:t>
            </a:r>
            <a:r>
              <a:rPr lang="en-US" altLang="zh-CN" sz="120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addSights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，保存文件函数</a:t>
            </a:r>
            <a:r>
              <a:rPr lang="en-US" altLang="zh-CN" sz="120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saveToFile</a:t>
            </a:r>
            <a:r>
              <a:rPr lang="zh-CN" altLang="en-US" sz="1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。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4102285" y="996474"/>
            <a:ext cx="3987429" cy="0"/>
            <a:chOff x="3884283" y="864608"/>
            <a:chExt cx="3987429" cy="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69799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884283" y="864608"/>
              <a:ext cx="89172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2917388-24AE-EE5A-26E4-4FCC9999A9A1}"/>
              </a:ext>
            </a:extLst>
          </p:cNvPr>
          <p:cNvSpPr txBox="1"/>
          <p:nvPr/>
        </p:nvSpPr>
        <p:spPr>
          <a:xfrm>
            <a:off x="5291184" y="734864"/>
            <a:ext cx="1755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结构设计</a:t>
            </a:r>
          </a:p>
        </p:txBody>
      </p:sp>
    </p:spTree>
    <p:extLst>
      <p:ext uri="{BB962C8B-B14F-4D97-AF65-F5344CB8AC3E}">
        <p14:creationId xmlns:p14="http://schemas.microsoft.com/office/powerpoint/2010/main" val="270694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8"/>
          <p:cNvSpPr txBox="1"/>
          <p:nvPr/>
        </p:nvSpPr>
        <p:spPr>
          <a:xfrm>
            <a:off x="3920905" y="2351486"/>
            <a:ext cx="1496695" cy="4603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+mn-lt"/>
              </a:rPr>
              <a:t>PART 03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920905" y="3044660"/>
            <a:ext cx="390049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E13C381-7114-144F-61C4-ECD2AD30D85E}"/>
              </a:ext>
            </a:extLst>
          </p:cNvPr>
          <p:cNvSpPr txBox="1"/>
          <p:nvPr/>
        </p:nvSpPr>
        <p:spPr>
          <a:xfrm>
            <a:off x="5715000" y="2258507"/>
            <a:ext cx="21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代码展示</a:t>
            </a:r>
          </a:p>
        </p:txBody>
      </p:sp>
    </p:spTree>
    <p:extLst>
      <p:ext uri="{BB962C8B-B14F-4D97-AF65-F5344CB8AC3E}">
        <p14:creationId xmlns:p14="http://schemas.microsoft.com/office/powerpoint/2010/main" val="994266245"/>
      </p:ext>
    </p:extLst>
  </p:cSld>
  <p:clrMapOvr>
    <a:masterClrMapping/>
  </p:clrMapOvr>
</p:sld>
</file>

<file path=ppt/theme/theme1.xml><?xml version="1.0" encoding="utf-8"?>
<a:theme xmlns:a="http://schemas.openxmlformats.org/drawingml/2006/main" name="象刀PPT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4g2cqnu5">
      <a:majorFont>
        <a:latin typeface="微软雅黑"/>
        <a:ea typeface="汉仪旗黑Y2-45W"/>
        <a:cs typeface=""/>
      </a:majorFont>
      <a:minorFont>
        <a:latin typeface="微软雅黑"/>
        <a:ea typeface="汉仪旗黑Y2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Y2-45W"/>
        <a:ea typeface=""/>
        <a:cs typeface=""/>
        <a:font script="Jpan" typeface="游ゴシック"/>
        <a:font script="Hang" typeface="맑은 고딕"/>
        <a:font script="Hans" typeface="汉仪旗黑Y2-4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Y2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汉仪旗黑Y2-4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835</Words>
  <Application>Microsoft Office PowerPoint</Application>
  <PresentationFormat>宽屏</PresentationFormat>
  <Paragraphs>86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汉仪旗黑Y2-45W</vt:lpstr>
      <vt:lpstr>Arial</vt:lpstr>
      <vt:lpstr>微软雅黑</vt:lpstr>
      <vt:lpstr>Cascadia Code</vt:lpstr>
      <vt:lpstr>黑体</vt:lpstr>
      <vt:lpstr>象刀PPT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象刀PPT</dc:creator>
  <cp:keywords>www.101.com</cp:keywords>
  <dc:description>象刀PPT</dc:description>
  <cp:lastModifiedBy>Mitchell Bau</cp:lastModifiedBy>
  <cp:revision>26</cp:revision>
  <dcterms:created xsi:type="dcterms:W3CDTF">2021-01-04T04:45:00Z</dcterms:created>
  <dcterms:modified xsi:type="dcterms:W3CDTF">2024-07-17T13:21:51Z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KSOTemplateUUID">
    <vt:lpwstr>v1.0_mb_QxmUJmBKuwjZnZEliamVWA==</vt:lpwstr>
  </property>
  <property fmtid="{D5CDD505-2E9C-101B-9397-08002B2CF9AE}" pid="4" name="ICV">
    <vt:lpwstr>ACAB3349FF524FD5B907A582C3E94D78</vt:lpwstr>
  </property>
</Properties>
</file>